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80" r:id="rId3"/>
    <p:sldId id="281" r:id="rId4"/>
    <p:sldId id="285" r:id="rId5"/>
    <p:sldId id="286" r:id="rId6"/>
    <p:sldId id="282" r:id="rId7"/>
    <p:sldId id="283" r:id="rId8"/>
    <p:sldId id="284" r:id="rId9"/>
    <p:sldId id="287" r:id="rId10"/>
    <p:sldId id="293" r:id="rId11"/>
    <p:sldId id="288" r:id="rId12"/>
    <p:sldId id="294" r:id="rId13"/>
    <p:sldId id="291" r:id="rId14"/>
    <p:sldId id="289" r:id="rId15"/>
    <p:sldId id="290" r:id="rId16"/>
    <p:sldId id="292" r:id="rId17"/>
    <p:sldId id="295" r:id="rId18"/>
    <p:sldId id="296" r:id="rId19"/>
    <p:sldId id="297" r:id="rId20"/>
    <p:sldId id="298" r:id="rId21"/>
    <p:sldId id="299" r:id="rId22"/>
    <p:sldId id="300" r:id="rId23"/>
    <p:sldId id="30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25A9A-0916-4FA2-B4A5-0162394B6F6A}" type="datetimeFigureOut">
              <a:rPr lang="en-US" smtClean="0"/>
              <a:pPr/>
              <a:t>11/18/2010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7EA77-8099-4109-A32E-F1CCBBC7F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0E5DE-5F91-49B5-9135-492C9D33BE99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51E75-711E-4FDE-ADE6-DCE59B0E7E7C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19D6B-4451-46B4-B992-010B895FB06F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E248F-782C-4F61-A3E0-6913809F9755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F25A9-BE53-4303-B9A6-2463BF6D2487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03B5-67E5-4D51-811E-BEF5A5C29690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66D13-3CB3-4B1B-82A1-2844F9324533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E6181-3F48-4493-A1F6-F3090B09BF11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1700D-73E4-4F3C-882A-5633AA419D32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4C20-075D-4193-B62E-0ED2024C82AB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5F36C9-2C50-41A1-BA8D-3E66BE38B23F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52E69D-7E1F-43A9-9B73-25BDF6E54F3D}" type="datetime1">
              <a:rPr lang="en-US" smtClean="0"/>
              <a:pPr/>
              <a:t>11/18/2010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</a:t>
            </a:r>
            <a:r>
              <a:rPr lang="en-US" dirty="0" smtClean="0"/>
              <a:t>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79650" y="1600200"/>
          <a:ext cx="5041900" cy="4427538"/>
        </p:xfrm>
        <a:graphic>
          <a:graphicData uri="http://schemas.openxmlformats.org/presentationml/2006/ole">
            <p:oleObj spid="_x0000_s6146" name="Equation" r:id="rId3" imgW="2082600" imgH="1828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726767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M=40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 Profit from MC is $170,000, compared to $190,000 first order estimate</a:t>
            </a:r>
          </a:p>
          <a:p>
            <a:r>
              <a:rPr lang="en-US" dirty="0" smtClean="0"/>
              <a:t>Mean variance from MC is 6.6e8, compared to estimates of 2.1e7 below 40 and 1.9e9 above 40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M=30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421967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M=40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828367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M=50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62516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Profit vs. 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62516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repeat for normal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M=40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 Profit from MC is $175,000, compared to $190,000 first order estimate (</a:t>
            </a:r>
            <a:r>
              <a:rPr lang="en-US" dirty="0" err="1" smtClean="0"/>
              <a:t>Unif</a:t>
            </a:r>
            <a:r>
              <a:rPr lang="en-US" dirty="0" smtClean="0"/>
              <a:t> dist gave $170,000)</a:t>
            </a:r>
          </a:p>
          <a:p>
            <a:r>
              <a:rPr lang="en-US" dirty="0" smtClean="0"/>
              <a:t>Mean variance from MC is 6.64e8, compared to estimates of 2.1e7 below 40 and 1.9e9 above 40 (</a:t>
            </a:r>
            <a:r>
              <a:rPr lang="en-US" dirty="0" err="1" smtClean="0"/>
              <a:t>Unif</a:t>
            </a:r>
            <a:r>
              <a:rPr lang="en-US" dirty="0" smtClean="0"/>
              <a:t> Dist gave 6.6e8)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M=30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1447800"/>
            <a:ext cx="4775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124200"/>
            <a:ext cx="4694767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slides contain a description of a case study of an uncertainty analysis</a:t>
            </a:r>
          </a:p>
          <a:p>
            <a:r>
              <a:rPr lang="en-US" dirty="0" smtClean="0"/>
              <a:t>You should use this as a model for your final projects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M=40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6598" y="1431925"/>
            <a:ext cx="4445002" cy="3333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124200"/>
            <a:ext cx="497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Histograms – M=50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398" y="1431925"/>
            <a:ext cx="4800602" cy="3600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71800"/>
            <a:ext cx="4571999" cy="342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Profit vs. 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change in this 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widgets should we manufacture?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71600"/>
            <a:ext cx="749808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are concerned with widget production</a:t>
            </a:r>
          </a:p>
          <a:p>
            <a:r>
              <a:rPr lang="en-US" dirty="0" smtClean="0"/>
              <a:t>The question is how many widgets should we produce in order to maximize profit</a:t>
            </a:r>
          </a:p>
          <a:p>
            <a:r>
              <a:rPr lang="en-US" dirty="0" smtClean="0"/>
              <a:t>Assume you are a manufacturer of widgets, which are purchased seasonally</a:t>
            </a:r>
          </a:p>
          <a:p>
            <a:r>
              <a:rPr lang="en-US" dirty="0" smtClean="0"/>
              <a:t>Fixed production costs are $40,000 per year</a:t>
            </a:r>
          </a:p>
          <a:p>
            <a:r>
              <a:rPr lang="en-US" dirty="0" smtClean="0"/>
              <a:t>The unit cost varies between $2,000 and $2,400 above the fixed costs, depending on the year. </a:t>
            </a:r>
          </a:p>
          <a:p>
            <a:r>
              <a:rPr lang="en-US" dirty="0" smtClean="0"/>
              <a:t>Demand typically fluctuates from 30 to 50 units per year. </a:t>
            </a:r>
          </a:p>
          <a:p>
            <a:r>
              <a:rPr lang="en-US" dirty="0" smtClean="0"/>
              <a:t>The off-season sales price is $500 each for the first ten units and between 0 and $500 for the remainder.</a:t>
            </a:r>
          </a:p>
          <a:p>
            <a:r>
              <a:rPr lang="en-US" dirty="0" smtClean="0"/>
              <a:t>The sales price is fixed at $8,000 per unit.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P=profit</a:t>
            </a:r>
          </a:p>
          <a:p>
            <a:r>
              <a:rPr lang="en-US" dirty="0" smtClean="0"/>
              <a:t>M=# manufactured</a:t>
            </a:r>
          </a:p>
          <a:p>
            <a:r>
              <a:rPr lang="en-US" dirty="0" smtClean="0"/>
              <a:t>D=demand</a:t>
            </a:r>
          </a:p>
          <a:p>
            <a:r>
              <a:rPr lang="en-US" dirty="0" smtClean="0"/>
              <a:t>S=in-season sales</a:t>
            </a:r>
          </a:p>
          <a:p>
            <a:r>
              <a:rPr lang="en-US" dirty="0" smtClean="0"/>
              <a:t>UP=unit price</a:t>
            </a:r>
          </a:p>
          <a:p>
            <a:r>
              <a:rPr lang="en-US" dirty="0" smtClean="0"/>
              <a:t>UC=unit cost</a:t>
            </a:r>
          </a:p>
          <a:p>
            <a:r>
              <a:rPr lang="en-US" dirty="0" smtClean="0"/>
              <a:t>TO=total off-season revenue</a:t>
            </a:r>
          </a:p>
          <a:p>
            <a:r>
              <a:rPr lang="en-US" dirty="0" smtClean="0"/>
              <a:t>Off=off-season price (first 10)</a:t>
            </a:r>
          </a:p>
          <a:p>
            <a:r>
              <a:rPr lang="en-US" dirty="0" err="1" smtClean="0"/>
              <a:t>OffExtra</a:t>
            </a:r>
            <a:r>
              <a:rPr lang="en-US" dirty="0" smtClean="0"/>
              <a:t>=price for rest of widgets</a:t>
            </a:r>
          </a:p>
          <a:p>
            <a:r>
              <a:rPr lang="en-US" dirty="0" smtClean="0"/>
              <a:t>I=inventory (M-S)</a:t>
            </a:r>
          </a:p>
          <a:p>
            <a:r>
              <a:rPr lang="en-US" dirty="0" smtClean="0"/>
              <a:t>F=fixed cost</a:t>
            </a:r>
          </a:p>
          <a:p>
            <a:r>
              <a:rPr lang="en-US" dirty="0" smtClean="0"/>
              <a:t>TC=total cost</a:t>
            </a:r>
          </a:p>
          <a:p>
            <a:r>
              <a:rPr lang="en-US" dirty="0" smtClean="0"/>
              <a:t>R=revenue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P=R-TC</a:t>
            </a:r>
          </a:p>
          <a:p>
            <a:r>
              <a:rPr lang="en-US" dirty="0" smtClean="0"/>
              <a:t>TC=F+UC*M</a:t>
            </a:r>
          </a:p>
          <a:p>
            <a:r>
              <a:rPr lang="en-US" dirty="0" smtClean="0"/>
              <a:t>R=UP*S+TO</a:t>
            </a:r>
          </a:p>
          <a:p>
            <a:r>
              <a:rPr lang="en-US" dirty="0" smtClean="0"/>
              <a:t>I=M-D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81400" y="3124200"/>
          <a:ext cx="5103339" cy="3200400"/>
        </p:xfrm>
        <a:graphic>
          <a:graphicData uri="http://schemas.openxmlformats.org/presentationml/2006/ole">
            <p:oleObj spid="_x0000_s11265" name="Equation" r:id="rId3" imgW="2997000" imgH="187956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start, assume all distributions are uniform, with the limits defined on the previous slide</a:t>
            </a:r>
          </a:p>
          <a:p>
            <a:r>
              <a:rPr lang="en-US" dirty="0" smtClean="0"/>
              <a:t>Also consider the case where the distributions are normal, with the same means and variances as the uniform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profit, assuming all variables are at their mean (this is first order approximation of the mean)?</a:t>
            </a:r>
          </a:p>
          <a:p>
            <a:r>
              <a:rPr lang="en-US" dirty="0" smtClean="0"/>
              <a:t>What is first order estimate of variance?</a:t>
            </a:r>
          </a:p>
          <a:p>
            <a:r>
              <a:rPr lang="en-US" dirty="0" smtClean="0"/>
              <a:t>What is sensitivity for all random inputs?</a:t>
            </a:r>
          </a:p>
          <a:p>
            <a:r>
              <a:rPr lang="en-US" dirty="0" smtClean="0"/>
              <a:t>Plot histogram for profit.</a:t>
            </a:r>
          </a:p>
          <a:p>
            <a:r>
              <a:rPr lang="en-US" dirty="0" smtClean="0"/>
              <a:t>Plot histogram for normal distributions.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Order Estimate of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Putting in all mean values and setting M=40 gives a profit of $192,000</a:t>
            </a:r>
          </a:p>
          <a:p>
            <a:r>
              <a:rPr lang="en-US" dirty="0" smtClean="0"/>
              <a:t>If we vary M, the first order estimate of the mean profit 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2528" y="3352800"/>
            <a:ext cx="4986136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Order Estimate of 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M=40-, variance is estimated to be 2.1e7 $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For M=40+, variance is estimated to be 1.9e9 $</a:t>
            </a:r>
            <a:r>
              <a:rPr lang="en-US" baseline="30000" dirty="0" smtClean="0"/>
              <a:t>2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1550</TotalTime>
  <Words>585</Words>
  <Application>Microsoft Office PowerPoint</Application>
  <PresentationFormat>On-screen Show (4:3)</PresentationFormat>
  <Paragraphs>118</Paragraphs>
  <Slides>23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Solstice</vt:lpstr>
      <vt:lpstr>Equation</vt:lpstr>
      <vt:lpstr>A Case Study</vt:lpstr>
      <vt:lpstr>Introduction</vt:lpstr>
      <vt:lpstr>The Case</vt:lpstr>
      <vt:lpstr>Variables</vt:lpstr>
      <vt:lpstr>Algorithm</vt:lpstr>
      <vt:lpstr>Input Distributions</vt:lpstr>
      <vt:lpstr>Analysis</vt:lpstr>
      <vt:lpstr>First Order Estimate of Profit</vt:lpstr>
      <vt:lpstr>First Order Estimate of Variance</vt:lpstr>
      <vt:lpstr>Sensitivity</vt:lpstr>
      <vt:lpstr>Sensitivity</vt:lpstr>
      <vt:lpstr>Results for M=40</vt:lpstr>
      <vt:lpstr>Profit Histograms – M=30</vt:lpstr>
      <vt:lpstr>Profit Histograms – M=40</vt:lpstr>
      <vt:lpstr>Profit Histograms – M=50</vt:lpstr>
      <vt:lpstr>Mean Profit vs. M</vt:lpstr>
      <vt:lpstr>Normal Distributions</vt:lpstr>
      <vt:lpstr>Results for M=40</vt:lpstr>
      <vt:lpstr>Profit Histograms – M=30</vt:lpstr>
      <vt:lpstr>Profit Histograms – M=40</vt:lpstr>
      <vt:lpstr>Profit Histograms – M=50</vt:lpstr>
      <vt:lpstr>Mean Profit vs. M</vt:lpstr>
      <vt:lpstr>Decision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Density Functions</dc:title>
  <dc:creator>jake</dc:creator>
  <cp:lastModifiedBy>jake</cp:lastModifiedBy>
  <cp:revision>125</cp:revision>
  <dcterms:created xsi:type="dcterms:W3CDTF">2007-12-21T21:25:16Z</dcterms:created>
  <dcterms:modified xsi:type="dcterms:W3CDTF">2010-11-18T20:04:21Z</dcterms:modified>
</cp:coreProperties>
</file>