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1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587D0A0-F171-4D27-9B5A-80845018E6B4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7DD4BFA-F350-4276-B2F8-2ED1E83ED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Example: Sensitivity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Fall </a:t>
            </a:r>
            <a:r>
              <a:rPr lang="en-US" dirty="0" smtClean="0"/>
              <a:t>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45833" y="1295400"/>
          <a:ext cx="4897967" cy="5425440"/>
        </p:xfrm>
        <a:graphic>
          <a:graphicData uri="http://schemas.openxmlformats.org/presentationml/2006/ole">
            <p:oleObj spid="_x0000_s1026" name="Equation" r:id="rId3" imgW="2476440" imgH="2743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019300" y="1570038"/>
          <a:ext cx="6153150" cy="4875212"/>
        </p:xfrm>
        <a:graphic>
          <a:graphicData uri="http://schemas.openxmlformats.org/presentationml/2006/ole">
            <p:oleObj spid="_x0000_s2050" name="Equation" r:id="rId3" imgW="3111480" imgH="246348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14600" y="1752600"/>
          <a:ext cx="6142516" cy="3484563"/>
        </p:xfrm>
        <a:graphic>
          <a:graphicData uri="http://schemas.openxmlformats.org/presentationml/2006/ole">
            <p:oleObj spid="_x0000_s3074" name="Equation" r:id="rId3" imgW="2463480" imgH="13968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Plots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0"/>
            <a:ext cx="4470400" cy="3352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6400" y="3124200"/>
            <a:ext cx="47752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286000" y="1447801"/>
          <a:ext cx="5334000" cy="3732492"/>
        </p:xfrm>
        <a:graphic>
          <a:graphicData uri="http://schemas.openxmlformats.org/presentationml/2006/ole">
            <p:oleObj spid="_x0000_s5122" name="Equation" r:id="rId3" imgW="1815840" imgH="126972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28800" y="5417403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So by this measure, r is the most important variable. But s is also important. Its effect is in the cross term.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Term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V</a:t>
            </a:r>
            <a:r>
              <a:rPr lang="en-US" baseline="-25000" dirty="0" smtClean="0"/>
              <a:t>12</a:t>
            </a:r>
            <a:r>
              <a:rPr lang="en-US" dirty="0" smtClean="0"/>
              <a:t>=V[E(</a:t>
            </a:r>
            <a:r>
              <a:rPr lang="en-US" dirty="0" err="1" smtClean="0"/>
              <a:t>Y|r,s</a:t>
            </a:r>
            <a:r>
              <a:rPr lang="en-US" dirty="0" smtClean="0"/>
              <a:t>)]-V[E(</a:t>
            </a:r>
            <a:r>
              <a:rPr lang="en-US" dirty="0" err="1" smtClean="0"/>
              <a:t>Y|r</a:t>
            </a:r>
            <a:r>
              <a:rPr lang="en-US" dirty="0" smtClean="0"/>
              <a:t>)]-V[E(Y|s)]</a:t>
            </a:r>
          </a:p>
          <a:p>
            <a:pPr lvl="2">
              <a:buNone/>
            </a:pPr>
            <a:r>
              <a:rPr lang="en-US" smtClean="0"/>
              <a:t>=0.0282 - 22% of V(Y)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251</TotalTime>
  <Words>53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Solstice</vt:lpstr>
      <vt:lpstr>Equation</vt:lpstr>
      <vt:lpstr>Example: Sensitivity Analysis</vt:lpstr>
      <vt:lpstr>Example</vt:lpstr>
      <vt:lpstr>continued</vt:lpstr>
      <vt:lpstr>continued</vt:lpstr>
      <vt:lpstr>Plots</vt:lpstr>
      <vt:lpstr>continued</vt:lpstr>
      <vt:lpstr>Cross Term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Example: Sensitivity Analysis</dc:title>
  <dc:creator>Jake</dc:creator>
  <cp:lastModifiedBy>jake</cp:lastModifiedBy>
  <cp:revision>23</cp:revision>
  <dcterms:created xsi:type="dcterms:W3CDTF">2008-09-26T01:26:36Z</dcterms:created>
  <dcterms:modified xsi:type="dcterms:W3CDTF">2010-11-18T19:59:56Z</dcterms:modified>
</cp:coreProperties>
</file>