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FAFD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787"/>
    <p:restoredTop sz="78634" autoAdjust="0"/>
  </p:normalViewPr>
  <p:slideViewPr>
    <p:cSldViewPr>
      <p:cViewPr>
        <p:scale>
          <a:sx n="68" d="100"/>
          <a:sy n="68" d="100"/>
        </p:scale>
        <p:origin x="-702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A93F4-4595-4EF3-9A46-8D599D7D44F9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15F8A-1DDA-4E1F-8B8D-DECCC9092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F373F-C981-4DF2-BF89-039147B367A2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13137-2133-41B7-BFE9-53642F3AE3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13137-2133-41B7-BFE9-53642F3AE3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13137-2133-41B7-BFE9-53642F3AE3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53A036-DAA3-4061-BA42-24C925212F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2A8FA-6541-4499-ADAC-7F0AB6FF96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DDFF3-F74A-41F5-8B06-0CBC956F32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62052-DD80-4B1D-BE4D-6E8BF5CE6C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4C29D-4BBF-4A63-B4A0-0F948D2115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3C6B2-61D9-45E2-A03F-21746ACD52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8058-8E44-40A3-89CB-34D9C3515A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1BF3C-9BC7-4EE2-BCFF-38F1C1835B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A62FA-A755-4594-BD3A-1F88DD3781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0BC79-FA1D-42F2-A103-34AC6C8716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5B43E-63B5-4809-9631-586375DE75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D90296-FEF5-487B-9CED-1AAD7AA1A7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Fitting Input Distributions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267200"/>
            <a:ext cx="6400800" cy="1771650"/>
          </a:xfrm>
        </p:spPr>
        <p:txBody>
          <a:bodyPr/>
          <a:lstStyle/>
          <a:p>
            <a:pPr algn="ctr"/>
            <a:r>
              <a:rPr lang="en-US" dirty="0"/>
              <a:t>Jake Blanchard</a:t>
            </a:r>
          </a:p>
          <a:p>
            <a:pPr algn="ctr"/>
            <a:r>
              <a:rPr lang="en-US" dirty="0"/>
              <a:t>University of </a:t>
            </a:r>
            <a:r>
              <a:rPr lang="en-US" dirty="0" smtClean="0"/>
              <a:t>Wisconsin - Madison</a:t>
            </a:r>
            <a:endParaRPr lang="en-US" dirty="0"/>
          </a:p>
          <a:p>
            <a:pPr algn="ctr"/>
            <a:r>
              <a:rPr lang="en-US" dirty="0"/>
              <a:t>Spring </a:t>
            </a:r>
            <a:r>
              <a:rPr lang="en-US" dirty="0" smtClean="0"/>
              <a:t>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47675"/>
            <a:ext cx="6705600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153400" cy="914400"/>
          </a:xfrm>
        </p:spPr>
        <p:txBody>
          <a:bodyPr/>
          <a:lstStyle/>
          <a:p>
            <a:r>
              <a:rPr lang="en-US" dirty="0" smtClean="0"/>
              <a:t>Compare </a:t>
            </a:r>
            <a:r>
              <a:rPr lang="en-US" dirty="0" err="1" smtClean="0"/>
              <a:t>Weibull</a:t>
            </a:r>
            <a:r>
              <a:rPr lang="en-US" dirty="0" smtClean="0"/>
              <a:t> and Log-Norm</a:t>
            </a:r>
            <a:endParaRPr lang="en-US" dirty="0"/>
          </a:p>
        </p:txBody>
      </p:sp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3402" y="1143000"/>
            <a:ext cx="634139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we have some data for an uncertain input parameter, we need to decide what form of distribution to use as a model and then find a way to fit the model to the data.</a:t>
            </a:r>
          </a:p>
          <a:p>
            <a:r>
              <a:rPr lang="en-US" dirty="0" smtClean="0"/>
              <a:t>Matlab has some tools (in the statistics toolbox) for this purpose</a:t>
            </a:r>
          </a:p>
          <a:p>
            <a:r>
              <a:rPr lang="en-US" dirty="0" smtClean="0"/>
              <a:t>Other tools are </a:t>
            </a:r>
            <a:r>
              <a:rPr lang="en-US" dirty="0" err="1" smtClean="0"/>
              <a:t>BestFit</a:t>
            </a:r>
            <a:r>
              <a:rPr lang="en-US" dirty="0" smtClean="0"/>
              <a:t> (standalone or in @Risk) and Stat::Fit (standalone – free student version available)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 Fitting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data vector</a:t>
            </a:r>
          </a:p>
          <a:p>
            <a:r>
              <a:rPr lang="en-US" dirty="0" smtClean="0"/>
              <a:t>Then open GUI fitting tool</a:t>
            </a:r>
          </a:p>
          <a:p>
            <a:pPr lvl="1"/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dfittool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47675"/>
            <a:ext cx="6705600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2575" y="1066800"/>
            <a:ext cx="60388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47675"/>
            <a:ext cx="6705600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8925" y="481013"/>
            <a:ext cx="3486150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8925" y="481013"/>
            <a:ext cx="3486150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47675"/>
            <a:ext cx="6705600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3660</TotalTime>
  <Words>104</Words>
  <Application>Microsoft Office PowerPoint</Application>
  <PresentationFormat>On-screen Show (4:3)</PresentationFormat>
  <Paragraphs>15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Fitting Input Distributions</vt:lpstr>
      <vt:lpstr>Introduction</vt:lpstr>
      <vt:lpstr>Matlab Fitting Tool</vt:lpstr>
      <vt:lpstr>Slide 4</vt:lpstr>
      <vt:lpstr>Slide 5</vt:lpstr>
      <vt:lpstr>Slide 6</vt:lpstr>
      <vt:lpstr>Slide 7</vt:lpstr>
      <vt:lpstr>Slide 8</vt:lpstr>
      <vt:lpstr>Slide 9</vt:lpstr>
      <vt:lpstr>Slide 10</vt:lpstr>
      <vt:lpstr>Compare Weibull and Log-Norm</vt:lpstr>
    </vt:vector>
  </TitlesOfParts>
  <Company>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Fitting Curves to Data</dc:title>
  <dc:creator>Blanchard</dc:creator>
  <cp:lastModifiedBy>jake</cp:lastModifiedBy>
  <cp:revision>168</cp:revision>
  <dcterms:created xsi:type="dcterms:W3CDTF">1999-08-26T02:52:39Z</dcterms:created>
  <dcterms:modified xsi:type="dcterms:W3CDTF">2010-11-23T18:28:38Z</dcterms:modified>
</cp:coreProperties>
</file>