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25A9A-0916-4FA2-B4A5-0162394B6F6A}" type="datetimeFigureOut">
              <a:rPr lang="en-US" smtClean="0"/>
              <a:pPr/>
              <a:t>11/14/2010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7EA77-8099-4109-A32E-F1CCBBC7F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0E5DE-5F91-49B5-9135-492C9D33BE99}" type="datetime1">
              <a:rPr lang="en-US" smtClean="0"/>
              <a:pPr/>
              <a:t>11/14/2010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A51E75-711E-4FDE-ADE6-DCE59B0E7E7C}" type="datetime1">
              <a:rPr lang="en-US" smtClean="0"/>
              <a:pPr/>
              <a:t>11/14/2010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19D6B-4451-46B4-B992-010B895FB06F}" type="datetime1">
              <a:rPr lang="en-US" smtClean="0"/>
              <a:pPr/>
              <a:t>11/14/2010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E248F-782C-4F61-A3E0-6913809F9755}" type="datetime1">
              <a:rPr lang="en-US" smtClean="0"/>
              <a:pPr/>
              <a:t>11/14/2010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9F25A9-BE53-4303-B9A6-2463BF6D2487}" type="datetime1">
              <a:rPr lang="en-US" smtClean="0"/>
              <a:pPr/>
              <a:t>11/14/2010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403B5-67E5-4D51-811E-BEF5A5C29690}" type="datetime1">
              <a:rPr lang="en-US" smtClean="0"/>
              <a:pPr/>
              <a:t>11/14/2010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66D13-3CB3-4B1B-82A1-2844F9324533}" type="datetime1">
              <a:rPr lang="en-US" smtClean="0"/>
              <a:pPr/>
              <a:t>11/14/2010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E6181-3F48-4493-A1F6-F3090B09BF11}" type="datetime1">
              <a:rPr lang="en-US" smtClean="0"/>
              <a:pPr/>
              <a:t>11/14/2010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1700D-73E4-4F3C-882A-5633AA419D32}" type="datetime1">
              <a:rPr lang="en-US" smtClean="0"/>
              <a:pPr/>
              <a:t>11/14/2010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3D4C20-075D-4193-B62E-0ED2024C82AB}" type="datetime1">
              <a:rPr lang="en-US" smtClean="0"/>
              <a:pPr/>
              <a:t>11/14/2010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5F36C9-2C50-41A1-BA8D-3E66BE38B23F}" type="datetime1">
              <a:rPr lang="en-US" smtClean="0"/>
              <a:pPr/>
              <a:t>11/14/2010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52E69D-7E1F-43A9-9B73-25BDF6E54F3D}" type="datetime1">
              <a:rPr lang="en-US" smtClean="0"/>
              <a:pPr/>
              <a:t>11/14/2010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Probability </a:t>
            </a:r>
            <a:r>
              <a:rPr lang="en-US" dirty="0" smtClean="0"/>
              <a:t>Plot 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Jake Blanchard</a:t>
            </a:r>
          </a:p>
          <a:p>
            <a:r>
              <a:rPr lang="en-US" dirty="0" smtClean="0"/>
              <a:t>Spring 2008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Your Own </a:t>
            </a:r>
            <a:r>
              <a:rPr lang="en-US" dirty="0" err="1" smtClean="0"/>
              <a:t>Prob</a:t>
            </a:r>
            <a:r>
              <a:rPr lang="en-US" dirty="0" smtClean="0"/>
              <a:t> Plots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Sort data</a:t>
            </a:r>
          </a:p>
          <a:p>
            <a:r>
              <a:rPr lang="en-US" dirty="0" smtClean="0"/>
              <a:t>Formulate CDF</a:t>
            </a:r>
          </a:p>
          <a:p>
            <a:r>
              <a:rPr lang="en-US" dirty="0" err="1" smtClean="0"/>
              <a:t>Linearize</a:t>
            </a:r>
            <a:r>
              <a:rPr lang="en-US" dirty="0" smtClean="0"/>
              <a:t> distribution for CDF</a:t>
            </a:r>
          </a:p>
          <a:p>
            <a:r>
              <a:rPr lang="en-US" dirty="0" smtClean="0"/>
              <a:t>Fit to straight line</a:t>
            </a:r>
          </a:p>
          <a:p>
            <a:r>
              <a:rPr lang="en-US" dirty="0" smtClean="0"/>
              <a:t>Plot both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/>
              <a:t>Example (7.4 from text)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Exponential Distribution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Slope is </a:t>
            </a:r>
            <a:r>
              <a:rPr lang="en-US" dirty="0" smtClean="0">
                <a:sym typeface="Symbol"/>
              </a:rPr>
              <a:t>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514599" y="2362200"/>
          <a:ext cx="5205573" cy="3048000"/>
        </p:xfrm>
        <a:graphic>
          <a:graphicData uri="http://schemas.openxmlformats.org/presentationml/2006/ole">
            <p:oleObj spid="_x0000_s14337" name="Equation" r:id="rId3" imgW="1930320" imgH="113004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data</a:t>
            </a:r>
            <a:r>
              <a:rPr lang="en-US" b="1" dirty="0" smtClean="0"/>
              <a:t>=[blah </a:t>
            </a:r>
            <a:r>
              <a:rPr lang="en-US" b="1" dirty="0" err="1" smtClean="0"/>
              <a:t>blah</a:t>
            </a:r>
            <a:r>
              <a:rPr lang="en-US" b="1" dirty="0" smtClean="0"/>
              <a:t>];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data=sort(data);</a:t>
            </a:r>
          </a:p>
          <a:p>
            <a:pPr>
              <a:buNone/>
            </a:pPr>
            <a:r>
              <a:rPr lang="en-US" b="1" dirty="0" smtClean="0"/>
              <a:t>n=</a:t>
            </a:r>
            <a:r>
              <a:rPr lang="en-US" b="1" dirty="0" err="1" smtClean="0"/>
              <a:t>numel</a:t>
            </a:r>
            <a:r>
              <a:rPr lang="en-US" b="1" dirty="0" smtClean="0"/>
              <a:t>(data);</a:t>
            </a:r>
          </a:p>
          <a:p>
            <a:pPr>
              <a:buNone/>
            </a:pPr>
            <a:r>
              <a:rPr lang="en-US" b="1" dirty="0" smtClean="0"/>
              <a:t>for </a:t>
            </a:r>
            <a:r>
              <a:rPr lang="en-US" b="1" dirty="0" err="1" smtClean="0"/>
              <a:t>i</a:t>
            </a:r>
            <a:r>
              <a:rPr lang="en-US" b="1" dirty="0" smtClean="0"/>
              <a:t>=1:n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plotcdf</a:t>
            </a:r>
            <a:r>
              <a:rPr lang="en-US" b="1" dirty="0" smtClean="0"/>
              <a:t>(</a:t>
            </a:r>
            <a:r>
              <a:rPr lang="en-US" b="1" dirty="0" err="1" smtClean="0"/>
              <a:t>i</a:t>
            </a:r>
            <a:r>
              <a:rPr lang="en-US" b="1" dirty="0" smtClean="0"/>
              <a:t>)=-log(1-i/n);</a:t>
            </a:r>
          </a:p>
          <a:p>
            <a:pPr>
              <a:buNone/>
            </a:pPr>
            <a:r>
              <a:rPr lang="en-US" b="1" dirty="0" smtClean="0"/>
              <a:t>end</a:t>
            </a:r>
          </a:p>
          <a:p>
            <a:pPr>
              <a:buNone/>
            </a:pPr>
            <a:r>
              <a:rPr lang="en-US" b="1" dirty="0" smtClean="0"/>
              <a:t>data=data(1:n-1);</a:t>
            </a:r>
          </a:p>
          <a:p>
            <a:pPr>
              <a:buNone/>
            </a:pPr>
            <a:r>
              <a:rPr lang="en-US" b="1" dirty="0" err="1" smtClean="0"/>
              <a:t>plotcdf</a:t>
            </a:r>
            <a:r>
              <a:rPr lang="en-US" b="1" dirty="0" smtClean="0"/>
              <a:t>=</a:t>
            </a:r>
            <a:r>
              <a:rPr lang="en-US" b="1" dirty="0" err="1" smtClean="0"/>
              <a:t>plotcdf</a:t>
            </a:r>
            <a:r>
              <a:rPr lang="en-US" b="1" dirty="0" smtClean="0"/>
              <a:t>(1:n-1);</a:t>
            </a:r>
          </a:p>
          <a:p>
            <a:pPr>
              <a:buNone/>
            </a:pPr>
            <a:r>
              <a:rPr lang="en-US" b="1" dirty="0" smtClean="0"/>
              <a:t>p=</a:t>
            </a:r>
            <a:r>
              <a:rPr lang="en-US" b="1" dirty="0" err="1" smtClean="0"/>
              <a:t>polyfit</a:t>
            </a:r>
            <a:r>
              <a:rPr lang="en-US" b="1" dirty="0" smtClean="0"/>
              <a:t>(data,plotcdf,1);</a:t>
            </a:r>
          </a:p>
          <a:p>
            <a:pPr>
              <a:buNone/>
            </a:pPr>
            <a:r>
              <a:rPr lang="en-US" b="1" dirty="0" smtClean="0"/>
              <a:t>f=</a:t>
            </a:r>
            <a:r>
              <a:rPr lang="en-US" b="1" dirty="0" err="1" smtClean="0"/>
              <a:t>polyval</a:t>
            </a:r>
            <a:r>
              <a:rPr lang="en-US" b="1" dirty="0" smtClean="0"/>
              <a:t>(</a:t>
            </a:r>
            <a:r>
              <a:rPr lang="en-US" b="1" dirty="0" err="1" smtClean="0"/>
              <a:t>p,data</a:t>
            </a:r>
            <a:r>
              <a:rPr lang="en-US" b="1" dirty="0" smtClean="0"/>
              <a:t>);</a:t>
            </a:r>
          </a:p>
          <a:p>
            <a:pPr>
              <a:buNone/>
            </a:pPr>
            <a:r>
              <a:rPr lang="en-US" b="1" dirty="0" smtClean="0"/>
              <a:t>plot(</a:t>
            </a:r>
            <a:r>
              <a:rPr lang="en-US" b="1" dirty="0" err="1" smtClean="0"/>
              <a:t>data,plotcdf,'x',data,f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b="1" dirty="0" smtClean="0"/>
              <a:t>slope=p(1)</a:t>
            </a:r>
          </a:p>
          <a:p>
            <a:pPr>
              <a:buNone/>
            </a:pPr>
            <a:r>
              <a:rPr lang="en-US" b="1" dirty="0" err="1" smtClean="0"/>
              <a:t>invslope</a:t>
            </a:r>
            <a:r>
              <a:rPr lang="en-US" b="1" dirty="0" smtClean="0"/>
              <a:t>=1/slope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431925"/>
            <a:ext cx="655320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7.5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/>
          <a:lstStyle/>
          <a:p>
            <a:r>
              <a:rPr lang="en-US" dirty="0" err="1" smtClean="0"/>
              <a:t>Gumbel</a:t>
            </a:r>
            <a:r>
              <a:rPr lang="en-US" dirty="0" smtClean="0"/>
              <a:t> Extreme Value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Slope=</a:t>
            </a:r>
            <a:r>
              <a:rPr lang="en-US" dirty="0" smtClean="0">
                <a:sym typeface="Symbol"/>
              </a:rPr>
              <a:t></a:t>
            </a:r>
          </a:p>
          <a:p>
            <a:r>
              <a:rPr lang="en-US" dirty="0" smtClean="0">
                <a:sym typeface="Symbol"/>
              </a:rPr>
              <a:t>Intercept=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u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514600" y="2438400"/>
          <a:ext cx="5727940" cy="1828800"/>
        </p:xfrm>
        <a:graphic>
          <a:graphicData uri="http://schemas.openxmlformats.org/presentationml/2006/ole">
            <p:oleObj spid="_x0000_s33794" name="Equation" r:id="rId3" imgW="2108160" imgH="67284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data</a:t>
            </a:r>
            <a:r>
              <a:rPr lang="en-US" b="1" dirty="0" smtClean="0"/>
              <a:t>=[blah </a:t>
            </a:r>
            <a:r>
              <a:rPr lang="en-US" b="1" dirty="0" err="1" smtClean="0"/>
              <a:t>blah</a:t>
            </a:r>
            <a:r>
              <a:rPr lang="en-US" b="1" dirty="0" smtClean="0"/>
              <a:t>];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n=</a:t>
            </a:r>
            <a:r>
              <a:rPr lang="en-US" b="1" dirty="0" err="1" smtClean="0"/>
              <a:t>numel</a:t>
            </a:r>
            <a:r>
              <a:rPr lang="en-US" b="1" dirty="0" smtClean="0"/>
              <a:t>(data);</a:t>
            </a:r>
          </a:p>
          <a:p>
            <a:pPr>
              <a:buNone/>
            </a:pPr>
            <a:r>
              <a:rPr lang="en-US" b="1" dirty="0" smtClean="0"/>
              <a:t>for </a:t>
            </a:r>
            <a:r>
              <a:rPr lang="en-US" b="1" dirty="0" err="1" smtClean="0"/>
              <a:t>i</a:t>
            </a:r>
            <a:r>
              <a:rPr lang="en-US" b="1" dirty="0" smtClean="0"/>
              <a:t>=1:n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plotcdf</a:t>
            </a:r>
            <a:r>
              <a:rPr lang="en-US" b="1" dirty="0" smtClean="0"/>
              <a:t>(</a:t>
            </a:r>
            <a:r>
              <a:rPr lang="en-US" b="1" dirty="0" err="1" smtClean="0"/>
              <a:t>i</a:t>
            </a:r>
            <a:r>
              <a:rPr lang="en-US" b="1" dirty="0" smtClean="0"/>
              <a:t>)=-log(-log(</a:t>
            </a:r>
            <a:r>
              <a:rPr lang="en-US" b="1" dirty="0" err="1" smtClean="0"/>
              <a:t>i</a:t>
            </a:r>
            <a:r>
              <a:rPr lang="en-US" b="1" dirty="0" smtClean="0"/>
              <a:t>/n));</a:t>
            </a:r>
          </a:p>
          <a:p>
            <a:pPr>
              <a:buNone/>
            </a:pPr>
            <a:r>
              <a:rPr lang="en-US" b="1" dirty="0" smtClean="0"/>
              <a:t>end</a:t>
            </a:r>
          </a:p>
          <a:p>
            <a:pPr>
              <a:buNone/>
            </a:pPr>
            <a:r>
              <a:rPr lang="en-US" b="1" dirty="0" smtClean="0"/>
              <a:t>data=data(1:n-1);</a:t>
            </a:r>
          </a:p>
          <a:p>
            <a:pPr>
              <a:buNone/>
            </a:pPr>
            <a:r>
              <a:rPr lang="en-US" b="1" dirty="0" err="1" smtClean="0"/>
              <a:t>plotcdf</a:t>
            </a:r>
            <a:r>
              <a:rPr lang="en-US" b="1" dirty="0" smtClean="0"/>
              <a:t>=</a:t>
            </a:r>
            <a:r>
              <a:rPr lang="en-US" b="1" dirty="0" err="1" smtClean="0"/>
              <a:t>plotcdf</a:t>
            </a:r>
            <a:r>
              <a:rPr lang="en-US" b="1" dirty="0" smtClean="0"/>
              <a:t>(1:n-1);</a:t>
            </a:r>
          </a:p>
          <a:p>
            <a:pPr>
              <a:buNone/>
            </a:pPr>
            <a:r>
              <a:rPr lang="en-US" b="1" dirty="0" smtClean="0"/>
              <a:t>p=</a:t>
            </a:r>
            <a:r>
              <a:rPr lang="en-US" b="1" dirty="0" err="1" smtClean="0"/>
              <a:t>polyfit</a:t>
            </a:r>
            <a:r>
              <a:rPr lang="en-US" b="1" dirty="0" smtClean="0"/>
              <a:t>(data,plotcdf,1);</a:t>
            </a:r>
          </a:p>
          <a:p>
            <a:pPr>
              <a:buNone/>
            </a:pPr>
            <a:r>
              <a:rPr lang="en-US" b="1" dirty="0" smtClean="0"/>
              <a:t>f=</a:t>
            </a:r>
            <a:r>
              <a:rPr lang="en-US" b="1" dirty="0" err="1" smtClean="0"/>
              <a:t>polyval</a:t>
            </a:r>
            <a:r>
              <a:rPr lang="en-US" b="1" dirty="0" smtClean="0"/>
              <a:t>(</a:t>
            </a:r>
            <a:r>
              <a:rPr lang="en-US" b="1" dirty="0" err="1" smtClean="0"/>
              <a:t>p,data</a:t>
            </a:r>
            <a:r>
              <a:rPr lang="en-US" b="1" dirty="0" smtClean="0"/>
              <a:t>);</a:t>
            </a:r>
          </a:p>
          <a:p>
            <a:pPr>
              <a:buNone/>
            </a:pPr>
            <a:r>
              <a:rPr lang="en-US" b="1" dirty="0" smtClean="0"/>
              <a:t>plot(</a:t>
            </a:r>
            <a:r>
              <a:rPr lang="en-US" b="1" dirty="0" err="1" smtClean="0"/>
              <a:t>data,plotcdf,'x',data,f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b="1" dirty="0" smtClean="0"/>
              <a:t>slope=p(1</a:t>
            </a:r>
            <a:r>
              <a:rPr lang="en-US" b="1" dirty="0" smtClean="0"/>
              <a:t>)</a:t>
            </a:r>
            <a:endParaRPr 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431925"/>
            <a:ext cx="64770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1100</TotalTime>
  <Words>115</Words>
  <Application>Microsoft Office PowerPoint</Application>
  <PresentationFormat>On-screen Show (4:3)</PresentationFormat>
  <Paragraphs>73</Paragraphs>
  <Slides>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Solstice</vt:lpstr>
      <vt:lpstr>Microsoft Equation 3.0</vt:lpstr>
      <vt:lpstr>Probability Plot Examples</vt:lpstr>
      <vt:lpstr>Making Your Own Prob Plots</vt:lpstr>
      <vt:lpstr>An Example (7.4 from text)</vt:lpstr>
      <vt:lpstr>Code</vt:lpstr>
      <vt:lpstr>Plot</vt:lpstr>
      <vt:lpstr>Example 7.5</vt:lpstr>
      <vt:lpstr>Code</vt:lpstr>
      <vt:lpstr>Plot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Density Functions</dc:title>
  <dc:creator>jake</dc:creator>
  <cp:lastModifiedBy>Jake</cp:lastModifiedBy>
  <cp:revision>115</cp:revision>
  <dcterms:created xsi:type="dcterms:W3CDTF">2007-12-21T21:25:16Z</dcterms:created>
  <dcterms:modified xsi:type="dcterms:W3CDTF">2010-11-14T16:47:25Z</dcterms:modified>
</cp:coreProperties>
</file>