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8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A04D4-2B14-4196-8C8F-9A1F135E4C87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D3323-B0C0-4BEB-A139-5E2705B08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25A9A-0916-4FA2-B4A5-0162394B6F6A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7EA77-8099-4109-A32E-F1CCBBC7F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0E5DE-5F91-49B5-9135-492C9D33BE99}" type="datetime1">
              <a:rPr lang="en-US" smtClean="0"/>
              <a:pPr/>
              <a:t>9/29/2010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51E75-711E-4FDE-ADE6-DCE59B0E7E7C}" type="datetime1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19D6B-4451-46B4-B992-010B895FB06F}" type="datetime1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0E248F-782C-4F61-A3E0-6913809F9755}" type="datetime1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9F25A9-BE53-4303-B9A6-2463BF6D2487}" type="datetime1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B403B5-67E5-4D51-811E-BEF5A5C29690}" type="datetime1">
              <a:rPr lang="en-US" smtClean="0"/>
              <a:pPr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66D13-3CB3-4B1B-82A1-2844F9324533}" type="datetime1">
              <a:rPr lang="en-US" smtClean="0"/>
              <a:pPr/>
              <a:t>9/29/2010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6E6181-3F48-4493-A1F6-F3090B09BF11}" type="datetime1">
              <a:rPr lang="en-US" smtClean="0"/>
              <a:pPr/>
              <a:t>9/29/2010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11700D-73E4-4F3C-882A-5633AA419D32}" type="datetime1">
              <a:rPr lang="en-US" smtClean="0"/>
              <a:pPr/>
              <a:t>9/29/2010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3D4C20-075D-4193-B62E-0ED2024C82AB}" type="datetime1">
              <a:rPr lang="en-US" smtClean="0"/>
              <a:pPr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5F36C9-2C50-41A1-BA8D-3E66BE38B23F}" type="datetime1">
              <a:rPr lang="en-US" smtClean="0"/>
              <a:pPr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C52E69D-7E1F-43A9-9B73-25BDF6E54F3D}" type="datetime1">
              <a:rPr lang="en-US" smtClean="0"/>
              <a:pPr/>
              <a:t>9/29/2010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Monte Carlo Simulation in Excel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Jake Blanchard</a:t>
            </a:r>
          </a:p>
          <a:p>
            <a:r>
              <a:rPr lang="en-US" dirty="0" smtClean="0"/>
              <a:t>Spring </a:t>
            </a:r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Uncertainty Analysis for Engineers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Monte Carlo Simulation in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at least three ways to do MCS in Excel</a:t>
            </a:r>
          </a:p>
          <a:p>
            <a:pPr lvl="1"/>
            <a:r>
              <a:rPr lang="en-US" dirty="0" smtClean="0"/>
              <a:t>Fill a bunch of cells with appropriate random numbers</a:t>
            </a:r>
          </a:p>
          <a:p>
            <a:pPr lvl="1"/>
            <a:r>
              <a:rPr lang="en-US" dirty="0" smtClean="0"/>
              <a:t>Write a macro in VBA</a:t>
            </a:r>
          </a:p>
          <a:p>
            <a:pPr lvl="1"/>
            <a:r>
              <a:rPr lang="en-US" dirty="0" smtClean="0"/>
              <a:t>Use an add-in (Crystal Ball, @Risk, etc.)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Filling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Everyone has Excel</a:t>
            </a:r>
          </a:p>
          <a:p>
            <a:pPr lvl="1"/>
            <a:r>
              <a:rPr lang="en-US" dirty="0" smtClean="0"/>
              <a:t>Everyone is familiar with formulas in cells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Slow</a:t>
            </a:r>
          </a:p>
          <a:p>
            <a:pPr lvl="1"/>
            <a:r>
              <a:rPr lang="en-US" dirty="0" smtClean="0"/>
              <a:t>Cumbersome if you need many samples</a:t>
            </a:r>
          </a:p>
          <a:p>
            <a:pPr lvl="1"/>
            <a:r>
              <a:rPr lang="en-US" dirty="0" smtClean="0"/>
              <a:t>Not many built-in distributions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Sheet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676400"/>
            <a:ext cx="5686425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599"/>
            <a:ext cx="9144000" cy="3943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Scripting in VBA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editor from Developer Tab in Excel 2007</a:t>
            </a:r>
          </a:p>
          <a:p>
            <a:r>
              <a:rPr lang="en-US" dirty="0" smtClean="0"/>
              <a:t>If you don’t see Developer Tab, Go to Office Button in upper left and then to Excel Options (at bottom of window)</a:t>
            </a:r>
          </a:p>
          <a:p>
            <a:r>
              <a:rPr lang="en-US" dirty="0" smtClean="0"/>
              <a:t>Once editor opens, go to Insert/Module in VBA editor</a:t>
            </a:r>
          </a:p>
          <a:p>
            <a:r>
              <a:rPr lang="en-US" dirty="0" smtClean="0"/>
              <a:t>Then paste in script on next page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71600"/>
            <a:ext cx="7409688" cy="5257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Function dice(N, above)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Count = 0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For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= 1 To N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roll1 = Ceil(6 * </a:t>
            </a:r>
            <a:r>
              <a:rPr lang="en-US" b="1" dirty="0" err="1" smtClean="0">
                <a:solidFill>
                  <a:srgbClr val="FF0000"/>
                </a:solidFill>
              </a:rPr>
              <a:t>Rnd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roll2 = Ceil(6 * </a:t>
            </a:r>
            <a:r>
              <a:rPr lang="en-US" b="1" dirty="0" err="1" smtClean="0">
                <a:solidFill>
                  <a:srgbClr val="FF0000"/>
                </a:solidFill>
              </a:rPr>
              <a:t>Rnd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tot = roll1 + roll2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If tot &gt; above Then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Count = Count + 1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End If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Next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dice = Count / N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End Function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Public Function Ceil(</a:t>
            </a:r>
            <a:r>
              <a:rPr lang="en-US" b="1" dirty="0" err="1" smtClean="0">
                <a:solidFill>
                  <a:srgbClr val="FF0000"/>
                </a:solidFill>
              </a:rPr>
              <a:t>ByVal</a:t>
            </a:r>
            <a:r>
              <a:rPr lang="en-US" b="1" dirty="0" smtClean="0">
                <a:solidFill>
                  <a:srgbClr val="FF0000"/>
                </a:solidFill>
              </a:rPr>
              <a:t> X As Double) As Double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Ceil = (</a:t>
            </a:r>
            <a:r>
              <a:rPr lang="en-US" b="1" dirty="0" err="1" smtClean="0">
                <a:solidFill>
                  <a:srgbClr val="FF0000"/>
                </a:solidFill>
              </a:rPr>
              <a:t>Int</a:t>
            </a:r>
            <a:r>
              <a:rPr lang="en-US" b="1" dirty="0" smtClean="0">
                <a:solidFill>
                  <a:srgbClr val="FF0000"/>
                </a:solidFill>
              </a:rPr>
              <a:t>(X) - (X - </a:t>
            </a:r>
            <a:r>
              <a:rPr lang="en-US" b="1" dirty="0" err="1" smtClean="0">
                <a:solidFill>
                  <a:srgbClr val="FF0000"/>
                </a:solidFill>
              </a:rPr>
              <a:t>Int</a:t>
            </a:r>
            <a:r>
              <a:rPr lang="en-US" b="1" dirty="0" smtClean="0">
                <a:solidFill>
                  <a:srgbClr val="FF0000"/>
                </a:solidFill>
              </a:rPr>
              <a:t>(X) &gt; 0))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End Function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Built-In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Crystal Ball and @Risk both add Monte Carlo Simulation capability into Excel</a:t>
            </a:r>
          </a:p>
          <a:p>
            <a:r>
              <a:rPr lang="en-US" dirty="0" smtClean="0"/>
              <a:t>In @Risk</a:t>
            </a:r>
          </a:p>
          <a:p>
            <a:pPr lvl="1"/>
            <a:r>
              <a:rPr lang="en-US" dirty="0" smtClean="0"/>
              <a:t>Build a model, assuming all parameters are deterministic</a:t>
            </a:r>
          </a:p>
          <a:p>
            <a:pPr lvl="1"/>
            <a:r>
              <a:rPr lang="en-US" dirty="0" smtClean="0"/>
              <a:t>Replace random variables with appropriate </a:t>
            </a:r>
            <a:r>
              <a:rPr lang="en-US" dirty="0" err="1" smtClean="0"/>
              <a:t>pdf’s</a:t>
            </a:r>
            <a:endParaRPr lang="en-US" dirty="0" smtClean="0"/>
          </a:p>
          <a:p>
            <a:pPr lvl="1"/>
            <a:r>
              <a:rPr lang="en-US" dirty="0" smtClean="0"/>
              <a:t>Identify output variables</a:t>
            </a:r>
          </a:p>
          <a:p>
            <a:pPr lvl="1"/>
            <a:r>
              <a:rPr lang="en-US" dirty="0" smtClean="0"/>
              <a:t>Run simulation</a:t>
            </a:r>
          </a:p>
          <a:p>
            <a:pPr lvl="1"/>
            <a:r>
              <a:rPr lang="en-US" dirty="0" smtClean="0"/>
              <a:t>Look at output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463</TotalTime>
  <Words>300</Words>
  <Application>Microsoft Office PowerPoint</Application>
  <PresentationFormat>On-screen Show (4:3)</PresentationFormat>
  <Paragraphs>66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Monte Carlo Simulation in Excel</vt:lpstr>
      <vt:lpstr>Monte Carlo Simulation in Excel</vt:lpstr>
      <vt:lpstr>Filling Cells</vt:lpstr>
      <vt:lpstr>Typical Sheet</vt:lpstr>
      <vt:lpstr>Formulas</vt:lpstr>
      <vt:lpstr>Scripting in VBA</vt:lpstr>
      <vt:lpstr>The Script</vt:lpstr>
      <vt:lpstr>Built-In Tools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Density Functions</dc:title>
  <dc:creator>jake</dc:creator>
  <cp:lastModifiedBy>jake</cp:lastModifiedBy>
  <cp:revision>53</cp:revision>
  <dcterms:created xsi:type="dcterms:W3CDTF">2007-12-21T21:25:16Z</dcterms:created>
  <dcterms:modified xsi:type="dcterms:W3CDTF">2010-09-29T20:39:21Z</dcterms:modified>
</cp:coreProperties>
</file>