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80" r:id="rId3"/>
    <p:sldId id="283" r:id="rId4"/>
    <p:sldId id="281" r:id="rId5"/>
    <p:sldId id="285" r:id="rId6"/>
    <p:sldId id="282" r:id="rId7"/>
    <p:sldId id="284" r:id="rId8"/>
    <p:sldId id="286" r:id="rId9"/>
    <p:sldId id="287" r:id="rId10"/>
    <p:sldId id="288" r:id="rId11"/>
    <p:sldId id="289" r:id="rId12"/>
    <p:sldId id="29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9/7/2010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Example Applications of Distribution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Lognormal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 particle size of aggregate</a:t>
            </a:r>
          </a:p>
          <a:p>
            <a:r>
              <a:rPr lang="en-US" dirty="0" smtClean="0"/>
              <a:t>Incubation period of infectious disease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Angular resting position of camshaft after spinning</a:t>
            </a:r>
          </a:p>
          <a:p>
            <a:r>
              <a:rPr lang="en-US" dirty="0" smtClean="0"/>
              <a:t>Wait time for bus</a:t>
            </a:r>
          </a:p>
          <a:p>
            <a:r>
              <a:rPr lang="en-US" dirty="0" smtClean="0"/>
              <a:t>Distance of leak in pipe network to nearest joint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Frequency of deaths in </a:t>
            </a:r>
            <a:r>
              <a:rPr lang="en-US" smtClean="0"/>
              <a:t>Prussian army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Lightning strikes – in any small time interval, there is a certain probability that a strike will occur</a:t>
            </a:r>
          </a:p>
          <a:p>
            <a:r>
              <a:rPr lang="en-US" dirty="0" smtClean="0"/>
              <a:t>Discontinuities in continuous manufacture of wire (measure is length of wire)</a:t>
            </a:r>
          </a:p>
          <a:p>
            <a:r>
              <a:rPr lang="en-US" dirty="0" smtClean="0"/>
              <a:t>Consumption of bacteria from lake – (measure is volume of water consumed)</a:t>
            </a:r>
          </a:p>
          <a:p>
            <a:r>
              <a:rPr lang="en-US" dirty="0" smtClean="0"/>
              <a:t>Company insures planes-crash rate is 0.23 crashes/month – what is distribution of costs?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Rain falls @ 270 drops/s/m2 – each drop is 1 ml – barrel is 1 m high and R=0.3 m – How long to fill?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Coin tosses</a:t>
            </a:r>
          </a:p>
          <a:p>
            <a:r>
              <a:rPr lang="en-US" dirty="0" smtClean="0"/>
              <a:t>Two experts guess age of 20 wines</a:t>
            </a:r>
          </a:p>
          <a:p>
            <a:pPr lvl="1"/>
            <a:r>
              <a:rPr lang="en-US" dirty="0" smtClean="0"/>
              <a:t>A gets 11 right</a:t>
            </a:r>
          </a:p>
          <a:p>
            <a:pPr lvl="1"/>
            <a:r>
              <a:rPr lang="en-US" dirty="0" smtClean="0"/>
              <a:t>B gets 14 right</a:t>
            </a:r>
          </a:p>
          <a:p>
            <a:pPr lvl="1"/>
            <a:r>
              <a:rPr lang="en-US" dirty="0" smtClean="0"/>
              <a:t>What is confidence that B is “better” than A</a:t>
            </a:r>
          </a:p>
          <a:p>
            <a:r>
              <a:rPr lang="en-US" dirty="0" smtClean="0"/>
              <a:t>Multiple choice tests</a:t>
            </a:r>
          </a:p>
          <a:p>
            <a:pPr lvl="1"/>
            <a:r>
              <a:rPr lang="en-US" dirty="0" smtClean="0"/>
              <a:t>50 questions, 3 possible answers each</a:t>
            </a:r>
          </a:p>
          <a:p>
            <a:pPr lvl="1"/>
            <a:r>
              <a:rPr lang="en-US" dirty="0" smtClean="0"/>
              <a:t>A gets 21/50</a:t>
            </a:r>
          </a:p>
          <a:p>
            <a:pPr lvl="1"/>
            <a:r>
              <a:rPr lang="en-US" dirty="0" smtClean="0"/>
              <a:t>What is probability that guessing would have done as well?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Darts – I get “double top” 1/20 times – how many will I get in 10 throws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Hypergeometric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Population survey</a:t>
            </a:r>
          </a:p>
          <a:p>
            <a:r>
              <a:rPr lang="en-US" dirty="0" smtClean="0"/>
              <a:t>Herd testing</a:t>
            </a:r>
          </a:p>
          <a:p>
            <a:r>
              <a:rPr lang="en-US" dirty="0" smtClean="0"/>
              <a:t>Lotto </a:t>
            </a:r>
          </a:p>
          <a:p>
            <a:r>
              <a:rPr lang="en-US" dirty="0" smtClean="0"/>
              <a:t>Pick 10 names from 2 bags – A contains 15 men and 22 women – B contains 12 men and 15 women – What is probability of having same ratio of men to women in two picks</a:t>
            </a:r>
          </a:p>
          <a:p>
            <a:r>
              <a:rPr lang="en-US" dirty="0" smtClean="0"/>
              <a:t>How many cards must we turn to get a heart?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Hypergeometric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office is considering opening another service counter – people arrive at 1/12 minutes – time to serve is lognormal – What is max queue size?</a:t>
            </a:r>
          </a:p>
          <a:p>
            <a:r>
              <a:rPr lang="en-US" dirty="0" smtClean="0"/>
              <a:t>Estimate of animal population – catch, tag, and release animals – then catch some more and count tagged animals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Circuit has constant failure rate – circuit lasts average of 5200 hours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 Value (Gamma)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Town floods every 6 years – how many years to get 4 floods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1367</TotalTime>
  <Words>406</Words>
  <Application>Microsoft Office PowerPoint</Application>
  <PresentationFormat>On-screen Show (4:3)</PresentationFormat>
  <Paragraphs>70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Some Example Applications of Distribution Functions</vt:lpstr>
      <vt:lpstr>Poisson</vt:lpstr>
      <vt:lpstr>Poisson</vt:lpstr>
      <vt:lpstr>Binomial</vt:lpstr>
      <vt:lpstr>Binomial</vt:lpstr>
      <vt:lpstr>Hypergeometric</vt:lpstr>
      <vt:lpstr>Hypergeometric</vt:lpstr>
      <vt:lpstr>Exponential</vt:lpstr>
      <vt:lpstr>Extreme Value (Gamma)</vt:lpstr>
      <vt:lpstr>Lognormal</vt:lpstr>
      <vt:lpstr>Uniform</vt:lpstr>
      <vt:lpstr>Poisson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112</cp:revision>
  <dcterms:created xsi:type="dcterms:W3CDTF">2007-12-21T21:25:16Z</dcterms:created>
  <dcterms:modified xsi:type="dcterms:W3CDTF">2010-09-07T15:09:58Z</dcterms:modified>
</cp:coreProperties>
</file>