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2"/>
  </p:notesMasterIdLst>
  <p:sldIdLst>
    <p:sldId id="256" r:id="rId2"/>
    <p:sldId id="293" r:id="rId3"/>
    <p:sldId id="296" r:id="rId4"/>
    <p:sldId id="262" r:id="rId5"/>
    <p:sldId id="294" r:id="rId6"/>
    <p:sldId id="295" r:id="rId7"/>
    <p:sldId id="263" r:id="rId8"/>
    <p:sldId id="297" r:id="rId9"/>
    <p:sldId id="298" r:id="rId10"/>
    <p:sldId id="299" r:id="rId11"/>
    <p:sldId id="300" r:id="rId12"/>
    <p:sldId id="303" r:id="rId13"/>
    <p:sldId id="301" r:id="rId14"/>
    <p:sldId id="302" r:id="rId15"/>
    <p:sldId id="304" r:id="rId16"/>
    <p:sldId id="305" r:id="rId17"/>
    <p:sldId id="306" r:id="rId18"/>
    <p:sldId id="307" r:id="rId19"/>
    <p:sldId id="308" r:id="rId20"/>
    <p:sldId id="311" r:id="rId21"/>
    <p:sldId id="309" r:id="rId22"/>
    <p:sldId id="310" r:id="rId23"/>
    <p:sldId id="312" r:id="rId24"/>
    <p:sldId id="315" r:id="rId25"/>
    <p:sldId id="313" r:id="rId26"/>
    <p:sldId id="314" r:id="rId27"/>
    <p:sldId id="317" r:id="rId28"/>
    <p:sldId id="318" r:id="rId29"/>
    <p:sldId id="267" r:id="rId30"/>
    <p:sldId id="319" r:id="rId31"/>
    <p:sldId id="320" r:id="rId32"/>
    <p:sldId id="260" r:id="rId33"/>
    <p:sldId id="261" r:id="rId34"/>
    <p:sldId id="321" r:id="rId35"/>
    <p:sldId id="322" r:id="rId36"/>
    <p:sldId id="323" r:id="rId37"/>
    <p:sldId id="324" r:id="rId38"/>
    <p:sldId id="268" r:id="rId39"/>
    <p:sldId id="275" r:id="rId40"/>
    <p:sldId id="325" r:id="rId41"/>
    <p:sldId id="326" r:id="rId42"/>
    <p:sldId id="327" r:id="rId43"/>
    <p:sldId id="328" r:id="rId44"/>
    <p:sldId id="329" r:id="rId45"/>
    <p:sldId id="270" r:id="rId46"/>
    <p:sldId id="330" r:id="rId47"/>
    <p:sldId id="331" r:id="rId48"/>
    <p:sldId id="332" r:id="rId49"/>
    <p:sldId id="333" r:id="rId50"/>
    <p:sldId id="334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9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ake\Desktop\Uncertainty\pdfplo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ake\Desktop\pdfplo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6948840769903814"/>
          <c:y val="5.1400554097404488E-2"/>
          <c:w val="0.77448381452318849"/>
          <c:h val="0.79822506561679785"/>
        </c:manualLayout>
      </c:layout>
      <c:scatterChart>
        <c:scatterStyle val="lineMarker"/>
        <c:ser>
          <c:idx val="0"/>
          <c:order val="0"/>
          <c:tx>
            <c:v>sigma=1,mu=0</c:v>
          </c:tx>
          <c:spPr>
            <a:ln w="50800"/>
          </c:spPr>
          <c:marker>
            <c:symbol val="none"/>
          </c:marker>
          <c:xVal>
            <c:numRef>
              <c:f>norm!$A$4:$A$54</c:f>
              <c:numCache>
                <c:formatCode>0.00E+00</c:formatCode>
                <c:ptCount val="51"/>
                <c:pt idx="0">
                  <c:v>-5</c:v>
                </c:pt>
                <c:pt idx="1">
                  <c:v>-4.8</c:v>
                </c:pt>
                <c:pt idx="2">
                  <c:v>-4.5999999999999996</c:v>
                </c:pt>
                <c:pt idx="3">
                  <c:v>-4.3999999999999995</c:v>
                </c:pt>
                <c:pt idx="4">
                  <c:v>-4.1999999999999975</c:v>
                </c:pt>
                <c:pt idx="5">
                  <c:v>-3.9999999999999987</c:v>
                </c:pt>
                <c:pt idx="6">
                  <c:v>-3.7999999999999989</c:v>
                </c:pt>
                <c:pt idx="7">
                  <c:v>-3.5999999999999988</c:v>
                </c:pt>
                <c:pt idx="8">
                  <c:v>-3.3999999999999977</c:v>
                </c:pt>
                <c:pt idx="9">
                  <c:v>-3.1999999999999984</c:v>
                </c:pt>
                <c:pt idx="10">
                  <c:v>-2.9999999999999978</c:v>
                </c:pt>
                <c:pt idx="11">
                  <c:v>-2.799999999999998</c:v>
                </c:pt>
                <c:pt idx="12">
                  <c:v>-2.5999999999999979</c:v>
                </c:pt>
                <c:pt idx="13">
                  <c:v>-2.3999999999999977</c:v>
                </c:pt>
                <c:pt idx="14">
                  <c:v>-2.1999999999999975</c:v>
                </c:pt>
                <c:pt idx="15">
                  <c:v>-1.9999999999999967</c:v>
                </c:pt>
                <c:pt idx="16">
                  <c:v>-1.799999999999994</c:v>
                </c:pt>
                <c:pt idx="17">
                  <c:v>-1.5999999999999945</c:v>
                </c:pt>
                <c:pt idx="18">
                  <c:v>-1.3999999999999948</c:v>
                </c:pt>
                <c:pt idx="19">
                  <c:v>-1.1999999999999951</c:v>
                </c:pt>
                <c:pt idx="20">
                  <c:v>-0.99999999999999778</c:v>
                </c:pt>
                <c:pt idx="21">
                  <c:v>-0.79999999999999782</c:v>
                </c:pt>
                <c:pt idx="22">
                  <c:v>-0.59999999999999809</c:v>
                </c:pt>
                <c:pt idx="23">
                  <c:v>-0.39999999999999936</c:v>
                </c:pt>
                <c:pt idx="24">
                  <c:v>-0.19999999999999835</c:v>
                </c:pt>
                <c:pt idx="25">
                  <c:v>2.1649348980190856E-15</c:v>
                </c:pt>
                <c:pt idx="26">
                  <c:v>0.2000000000000022</c:v>
                </c:pt>
                <c:pt idx="27">
                  <c:v>0.4000000000000023</c:v>
                </c:pt>
                <c:pt idx="28">
                  <c:v>0.60000000000000264</c:v>
                </c:pt>
                <c:pt idx="29">
                  <c:v>0.8000000000000026</c:v>
                </c:pt>
                <c:pt idx="30">
                  <c:v>1.0000000000000022</c:v>
                </c:pt>
                <c:pt idx="31">
                  <c:v>1.2000000000000022</c:v>
                </c:pt>
                <c:pt idx="32">
                  <c:v>1.4000000000000019</c:v>
                </c:pt>
                <c:pt idx="33">
                  <c:v>1.6000000000000021</c:v>
                </c:pt>
                <c:pt idx="34">
                  <c:v>1.800000000000002</c:v>
                </c:pt>
                <c:pt idx="35">
                  <c:v>2.0000000000000022</c:v>
                </c:pt>
                <c:pt idx="36">
                  <c:v>2.2000000000000042</c:v>
                </c:pt>
                <c:pt idx="37">
                  <c:v>2.4000000000000026</c:v>
                </c:pt>
                <c:pt idx="38">
                  <c:v>2.6000000000000032</c:v>
                </c:pt>
                <c:pt idx="39">
                  <c:v>2.8000000000000029</c:v>
                </c:pt>
                <c:pt idx="40">
                  <c:v>3.0000000000000031</c:v>
                </c:pt>
                <c:pt idx="41">
                  <c:v>3.2000000000000042</c:v>
                </c:pt>
                <c:pt idx="42">
                  <c:v>3.4000000000000035</c:v>
                </c:pt>
                <c:pt idx="43">
                  <c:v>3.6000000000000036</c:v>
                </c:pt>
                <c:pt idx="44">
                  <c:v>3.8000000000000038</c:v>
                </c:pt>
                <c:pt idx="45">
                  <c:v>4.0000000000000036</c:v>
                </c:pt>
                <c:pt idx="46">
                  <c:v>4.2000000000000037</c:v>
                </c:pt>
                <c:pt idx="47">
                  <c:v>4.4000000000000039</c:v>
                </c:pt>
                <c:pt idx="48">
                  <c:v>4.6000000000000041</c:v>
                </c:pt>
                <c:pt idx="49">
                  <c:v>4.8000000000000043</c:v>
                </c:pt>
                <c:pt idx="50">
                  <c:v>5.0000000000000044</c:v>
                </c:pt>
              </c:numCache>
            </c:numRef>
          </c:xVal>
          <c:yVal>
            <c:numRef>
              <c:f>norm!$B$4:$B$54</c:f>
              <c:numCache>
                <c:formatCode>0.00E+00</c:formatCode>
                <c:ptCount val="51"/>
                <c:pt idx="0">
                  <c:v>1.486719514734304E-6</c:v>
                </c:pt>
                <c:pt idx="1">
                  <c:v>3.9612990910320948E-6</c:v>
                </c:pt>
                <c:pt idx="2">
                  <c:v>1.0140852065486804E-5</c:v>
                </c:pt>
                <c:pt idx="3">
                  <c:v>2.4942471290053644E-5</c:v>
                </c:pt>
                <c:pt idx="4">
                  <c:v>5.8943067756540255E-5</c:v>
                </c:pt>
                <c:pt idx="5">
                  <c:v>1.3383022576488615E-4</c:v>
                </c:pt>
                <c:pt idx="6">
                  <c:v>2.9194692579146211E-4</c:v>
                </c:pt>
                <c:pt idx="7">
                  <c:v>6.1190193011377569E-4</c:v>
                </c:pt>
                <c:pt idx="8">
                  <c:v>1.2322191684730306E-3</c:v>
                </c:pt>
                <c:pt idx="9">
                  <c:v>2.3840882014648551E-3</c:v>
                </c:pt>
                <c:pt idx="10">
                  <c:v>4.4318484119380578E-3</c:v>
                </c:pt>
                <c:pt idx="11">
                  <c:v>7.9154515829800293E-3</c:v>
                </c:pt>
                <c:pt idx="12">
                  <c:v>1.3582969233685741E-2</c:v>
                </c:pt>
                <c:pt idx="13">
                  <c:v>2.2394530294843017E-2</c:v>
                </c:pt>
                <c:pt idx="14">
                  <c:v>3.547459284623164E-2</c:v>
                </c:pt>
                <c:pt idx="15">
                  <c:v>5.399096651318834E-2</c:v>
                </c:pt>
                <c:pt idx="16">
                  <c:v>7.8950158300894455E-2</c:v>
                </c:pt>
                <c:pt idx="17">
                  <c:v>0.11092083467945596</c:v>
                </c:pt>
                <c:pt idx="18">
                  <c:v>0.1497274656357454</c:v>
                </c:pt>
                <c:pt idx="19">
                  <c:v>0.1941860549832134</c:v>
                </c:pt>
                <c:pt idx="20">
                  <c:v>0.24197072451914389</c:v>
                </c:pt>
                <c:pt idx="21">
                  <c:v>0.28969155276148323</c:v>
                </c:pt>
                <c:pt idx="22">
                  <c:v>0.33322460289180156</c:v>
                </c:pt>
                <c:pt idx="23">
                  <c:v>0.36827014030332361</c:v>
                </c:pt>
                <c:pt idx="24">
                  <c:v>0.39104269397545793</c:v>
                </c:pt>
                <c:pt idx="25">
                  <c:v>0.39894228040143281</c:v>
                </c:pt>
                <c:pt idx="26">
                  <c:v>0.39104269397545777</c:v>
                </c:pt>
                <c:pt idx="27">
                  <c:v>0.368270140303323</c:v>
                </c:pt>
                <c:pt idx="28">
                  <c:v>0.3332246028918</c:v>
                </c:pt>
                <c:pt idx="29">
                  <c:v>0.28969155276148223</c:v>
                </c:pt>
                <c:pt idx="30">
                  <c:v>0.24197072451914284</c:v>
                </c:pt>
                <c:pt idx="31">
                  <c:v>0.1941860549832124</c:v>
                </c:pt>
                <c:pt idx="32">
                  <c:v>0.14972746563574441</c:v>
                </c:pt>
                <c:pt idx="33">
                  <c:v>0.11092083467945506</c:v>
                </c:pt>
                <c:pt idx="34">
                  <c:v>7.8950158300893858E-2</c:v>
                </c:pt>
                <c:pt idx="35">
                  <c:v>5.3990966513187813E-2</c:v>
                </c:pt>
                <c:pt idx="36">
                  <c:v>3.5474592846231251E-2</c:v>
                </c:pt>
                <c:pt idx="37">
                  <c:v>2.2394530294842747E-2</c:v>
                </c:pt>
                <c:pt idx="38">
                  <c:v>1.3582969233685575E-2</c:v>
                </c:pt>
                <c:pt idx="39">
                  <c:v>7.9154515829799148E-3</c:v>
                </c:pt>
                <c:pt idx="40">
                  <c:v>4.4318484119379893E-3</c:v>
                </c:pt>
                <c:pt idx="41">
                  <c:v>2.38408820146482E-3</c:v>
                </c:pt>
                <c:pt idx="42">
                  <c:v>1.2322191684730093E-3</c:v>
                </c:pt>
                <c:pt idx="43">
                  <c:v>6.1190193011376583E-4</c:v>
                </c:pt>
                <c:pt idx="44">
                  <c:v>2.9194692579145658E-4</c:v>
                </c:pt>
                <c:pt idx="45">
                  <c:v>1.3383022576488371E-4</c:v>
                </c:pt>
                <c:pt idx="46">
                  <c:v>5.8943067756539103E-5</c:v>
                </c:pt>
                <c:pt idx="47">
                  <c:v>2.4942471290053156E-5</c:v>
                </c:pt>
                <c:pt idx="48">
                  <c:v>1.0140852065486596E-5</c:v>
                </c:pt>
                <c:pt idx="49">
                  <c:v>3.9612990910320101E-6</c:v>
                </c:pt>
                <c:pt idx="50">
                  <c:v>1.4867195147342725E-6</c:v>
                </c:pt>
              </c:numCache>
            </c:numRef>
          </c:yVal>
        </c:ser>
        <c:ser>
          <c:idx val="1"/>
          <c:order val="1"/>
          <c:tx>
            <c:v>sigma=1, mu=2</c:v>
          </c:tx>
          <c:spPr>
            <a:ln w="50800"/>
          </c:spPr>
          <c:marker>
            <c:symbol val="none"/>
          </c:marker>
          <c:xVal>
            <c:numRef>
              <c:f>norm!$A$4:$A$54</c:f>
              <c:numCache>
                <c:formatCode>0.00E+00</c:formatCode>
                <c:ptCount val="51"/>
                <c:pt idx="0">
                  <c:v>-5</c:v>
                </c:pt>
                <c:pt idx="1">
                  <c:v>-4.8</c:v>
                </c:pt>
                <c:pt idx="2">
                  <c:v>-4.5999999999999996</c:v>
                </c:pt>
                <c:pt idx="3">
                  <c:v>-4.3999999999999995</c:v>
                </c:pt>
                <c:pt idx="4">
                  <c:v>-4.1999999999999975</c:v>
                </c:pt>
                <c:pt idx="5">
                  <c:v>-3.9999999999999987</c:v>
                </c:pt>
                <c:pt idx="6">
                  <c:v>-3.7999999999999989</c:v>
                </c:pt>
                <c:pt idx="7">
                  <c:v>-3.5999999999999988</c:v>
                </c:pt>
                <c:pt idx="8">
                  <c:v>-3.3999999999999977</c:v>
                </c:pt>
                <c:pt idx="9">
                  <c:v>-3.1999999999999984</c:v>
                </c:pt>
                <c:pt idx="10">
                  <c:v>-2.9999999999999978</c:v>
                </c:pt>
                <c:pt idx="11">
                  <c:v>-2.799999999999998</c:v>
                </c:pt>
                <c:pt idx="12">
                  <c:v>-2.5999999999999979</c:v>
                </c:pt>
                <c:pt idx="13">
                  <c:v>-2.3999999999999977</c:v>
                </c:pt>
                <c:pt idx="14">
                  <c:v>-2.1999999999999975</c:v>
                </c:pt>
                <c:pt idx="15">
                  <c:v>-1.9999999999999967</c:v>
                </c:pt>
                <c:pt idx="16">
                  <c:v>-1.799999999999994</c:v>
                </c:pt>
                <c:pt idx="17">
                  <c:v>-1.5999999999999945</c:v>
                </c:pt>
                <c:pt idx="18">
                  <c:v>-1.3999999999999948</c:v>
                </c:pt>
                <c:pt idx="19">
                  <c:v>-1.1999999999999951</c:v>
                </c:pt>
                <c:pt idx="20">
                  <c:v>-0.99999999999999778</c:v>
                </c:pt>
                <c:pt idx="21">
                  <c:v>-0.79999999999999782</c:v>
                </c:pt>
                <c:pt idx="22">
                  <c:v>-0.59999999999999809</c:v>
                </c:pt>
                <c:pt idx="23">
                  <c:v>-0.39999999999999936</c:v>
                </c:pt>
                <c:pt idx="24">
                  <c:v>-0.19999999999999835</c:v>
                </c:pt>
                <c:pt idx="25">
                  <c:v>2.1649348980190856E-15</c:v>
                </c:pt>
                <c:pt idx="26">
                  <c:v>0.2000000000000022</c:v>
                </c:pt>
                <c:pt idx="27">
                  <c:v>0.4000000000000023</c:v>
                </c:pt>
                <c:pt idx="28">
                  <c:v>0.60000000000000264</c:v>
                </c:pt>
                <c:pt idx="29">
                  <c:v>0.8000000000000026</c:v>
                </c:pt>
                <c:pt idx="30">
                  <c:v>1.0000000000000022</c:v>
                </c:pt>
                <c:pt idx="31">
                  <c:v>1.2000000000000022</c:v>
                </c:pt>
                <c:pt idx="32">
                  <c:v>1.4000000000000019</c:v>
                </c:pt>
                <c:pt idx="33">
                  <c:v>1.6000000000000021</c:v>
                </c:pt>
                <c:pt idx="34">
                  <c:v>1.800000000000002</c:v>
                </c:pt>
                <c:pt idx="35">
                  <c:v>2.0000000000000022</c:v>
                </c:pt>
                <c:pt idx="36">
                  <c:v>2.2000000000000042</c:v>
                </c:pt>
                <c:pt idx="37">
                  <c:v>2.4000000000000026</c:v>
                </c:pt>
                <c:pt idx="38">
                  <c:v>2.6000000000000032</c:v>
                </c:pt>
                <c:pt idx="39">
                  <c:v>2.8000000000000029</c:v>
                </c:pt>
                <c:pt idx="40">
                  <c:v>3.0000000000000031</c:v>
                </c:pt>
                <c:pt idx="41">
                  <c:v>3.2000000000000042</c:v>
                </c:pt>
                <c:pt idx="42">
                  <c:v>3.4000000000000035</c:v>
                </c:pt>
                <c:pt idx="43">
                  <c:v>3.6000000000000036</c:v>
                </c:pt>
                <c:pt idx="44">
                  <c:v>3.8000000000000038</c:v>
                </c:pt>
                <c:pt idx="45">
                  <c:v>4.0000000000000036</c:v>
                </c:pt>
                <c:pt idx="46">
                  <c:v>4.2000000000000037</c:v>
                </c:pt>
                <c:pt idx="47">
                  <c:v>4.4000000000000039</c:v>
                </c:pt>
                <c:pt idx="48">
                  <c:v>4.6000000000000041</c:v>
                </c:pt>
                <c:pt idx="49">
                  <c:v>4.8000000000000043</c:v>
                </c:pt>
                <c:pt idx="50">
                  <c:v>5.0000000000000044</c:v>
                </c:pt>
              </c:numCache>
            </c:numRef>
          </c:xVal>
          <c:yVal>
            <c:numRef>
              <c:f>norm!$C$4:$C$54</c:f>
              <c:numCache>
                <c:formatCode>0.00E+00</c:formatCode>
                <c:ptCount val="51"/>
                <c:pt idx="0">
                  <c:v>9.1347204083646502E-12</c:v>
                </c:pt>
                <c:pt idx="1">
                  <c:v>3.6309615017918315E-11</c:v>
                </c:pt>
                <c:pt idx="2">
                  <c:v>1.3866799941653278E-10</c:v>
                </c:pt>
                <c:pt idx="3">
                  <c:v>5.0881402816451071E-10</c:v>
                </c:pt>
                <c:pt idx="4">
                  <c:v>1.7937839079641013E-9</c:v>
                </c:pt>
                <c:pt idx="5">
                  <c:v>6.0758828498233614E-9</c:v>
                </c:pt>
                <c:pt idx="6">
                  <c:v>1.9773196406244894E-8</c:v>
                </c:pt>
                <c:pt idx="7">
                  <c:v>6.1826205001659116E-8</c:v>
                </c:pt>
                <c:pt idx="8">
                  <c:v>1.8573618445553156E-7</c:v>
                </c:pt>
                <c:pt idx="9">
                  <c:v>5.3610353446976833E-7</c:v>
                </c:pt>
                <c:pt idx="10">
                  <c:v>1.4867195147343169E-6</c:v>
                </c:pt>
                <c:pt idx="11">
                  <c:v>3.9612990910321295E-6</c:v>
                </c:pt>
                <c:pt idx="12">
                  <c:v>1.0140852065486899E-5</c:v>
                </c:pt>
                <c:pt idx="13">
                  <c:v>2.4942471290053854E-5</c:v>
                </c:pt>
                <c:pt idx="14">
                  <c:v>5.8943067756540682E-5</c:v>
                </c:pt>
                <c:pt idx="15">
                  <c:v>1.3383022576488691E-4</c:v>
                </c:pt>
                <c:pt idx="16">
                  <c:v>2.9194692579146358E-4</c:v>
                </c:pt>
                <c:pt idx="17">
                  <c:v>6.1190193011377765E-4</c:v>
                </c:pt>
                <c:pt idx="18">
                  <c:v>1.2322191684730334E-3</c:v>
                </c:pt>
                <c:pt idx="19">
                  <c:v>2.3840882014648612E-3</c:v>
                </c:pt>
                <c:pt idx="20">
                  <c:v>4.431848411938063E-3</c:v>
                </c:pt>
                <c:pt idx="21">
                  <c:v>7.9154515829800293E-3</c:v>
                </c:pt>
                <c:pt idx="22">
                  <c:v>1.3582969233685741E-2</c:v>
                </c:pt>
                <c:pt idx="23">
                  <c:v>2.2394530294843017E-2</c:v>
                </c:pt>
                <c:pt idx="24">
                  <c:v>3.5474592846231605E-2</c:v>
                </c:pt>
                <c:pt idx="25">
                  <c:v>5.399096651318834E-2</c:v>
                </c:pt>
                <c:pt idx="26">
                  <c:v>7.8950158300894455E-2</c:v>
                </c:pt>
                <c:pt idx="27">
                  <c:v>0.11092083467945589</c:v>
                </c:pt>
                <c:pt idx="28">
                  <c:v>0.1497274656357454</c:v>
                </c:pt>
                <c:pt idx="29">
                  <c:v>0.1941860549832134</c:v>
                </c:pt>
                <c:pt idx="30">
                  <c:v>0.24197072451914389</c:v>
                </c:pt>
                <c:pt idx="31">
                  <c:v>0.28969155276148323</c:v>
                </c:pt>
                <c:pt idx="32">
                  <c:v>0.33322460289180156</c:v>
                </c:pt>
                <c:pt idx="33">
                  <c:v>0.36827014030332361</c:v>
                </c:pt>
                <c:pt idx="34">
                  <c:v>0.39104269397545793</c:v>
                </c:pt>
                <c:pt idx="35">
                  <c:v>0.39894228040143281</c:v>
                </c:pt>
                <c:pt idx="36">
                  <c:v>0.3910426939754576</c:v>
                </c:pt>
                <c:pt idx="37">
                  <c:v>0.36827014030332295</c:v>
                </c:pt>
                <c:pt idx="38">
                  <c:v>0.33322460289179989</c:v>
                </c:pt>
                <c:pt idx="39">
                  <c:v>0.28969155276148179</c:v>
                </c:pt>
                <c:pt idx="40">
                  <c:v>0.24197072451914264</c:v>
                </c:pt>
                <c:pt idx="41">
                  <c:v>0.1941860549832122</c:v>
                </c:pt>
                <c:pt idx="42">
                  <c:v>0.14972746563574421</c:v>
                </c:pt>
                <c:pt idx="43">
                  <c:v>0.11092083467945489</c:v>
                </c:pt>
                <c:pt idx="44">
                  <c:v>7.8950158300893636E-2</c:v>
                </c:pt>
                <c:pt idx="45">
                  <c:v>5.3990966513187702E-2</c:v>
                </c:pt>
                <c:pt idx="46">
                  <c:v>3.5474592846231161E-2</c:v>
                </c:pt>
                <c:pt idx="47">
                  <c:v>2.2394530294842667E-2</c:v>
                </c:pt>
                <c:pt idx="48">
                  <c:v>1.358296923368553E-2</c:v>
                </c:pt>
                <c:pt idx="49">
                  <c:v>7.9154515829798905E-3</c:v>
                </c:pt>
                <c:pt idx="50">
                  <c:v>4.4318484119379737E-3</c:v>
                </c:pt>
              </c:numCache>
            </c:numRef>
          </c:yVal>
        </c:ser>
        <c:ser>
          <c:idx val="2"/>
          <c:order val="2"/>
          <c:tx>
            <c:v>sigma=1.2, mu=0</c:v>
          </c:tx>
          <c:spPr>
            <a:ln w="50800"/>
          </c:spPr>
          <c:marker>
            <c:symbol val="none"/>
          </c:marker>
          <c:xVal>
            <c:numRef>
              <c:f>norm!$A$4:$A$54</c:f>
              <c:numCache>
                <c:formatCode>0.00E+00</c:formatCode>
                <c:ptCount val="51"/>
                <c:pt idx="0">
                  <c:v>-5</c:v>
                </c:pt>
                <c:pt idx="1">
                  <c:v>-4.8</c:v>
                </c:pt>
                <c:pt idx="2">
                  <c:v>-4.5999999999999996</c:v>
                </c:pt>
                <c:pt idx="3">
                  <c:v>-4.3999999999999995</c:v>
                </c:pt>
                <c:pt idx="4">
                  <c:v>-4.1999999999999975</c:v>
                </c:pt>
                <c:pt idx="5">
                  <c:v>-3.9999999999999987</c:v>
                </c:pt>
                <c:pt idx="6">
                  <c:v>-3.7999999999999989</c:v>
                </c:pt>
                <c:pt idx="7">
                  <c:v>-3.5999999999999988</c:v>
                </c:pt>
                <c:pt idx="8">
                  <c:v>-3.3999999999999977</c:v>
                </c:pt>
                <c:pt idx="9">
                  <c:v>-3.1999999999999984</c:v>
                </c:pt>
                <c:pt idx="10">
                  <c:v>-2.9999999999999978</c:v>
                </c:pt>
                <c:pt idx="11">
                  <c:v>-2.799999999999998</c:v>
                </c:pt>
                <c:pt idx="12">
                  <c:v>-2.5999999999999979</c:v>
                </c:pt>
                <c:pt idx="13">
                  <c:v>-2.3999999999999977</c:v>
                </c:pt>
                <c:pt idx="14">
                  <c:v>-2.1999999999999975</c:v>
                </c:pt>
                <c:pt idx="15">
                  <c:v>-1.9999999999999967</c:v>
                </c:pt>
                <c:pt idx="16">
                  <c:v>-1.799999999999994</c:v>
                </c:pt>
                <c:pt idx="17">
                  <c:v>-1.5999999999999945</c:v>
                </c:pt>
                <c:pt idx="18">
                  <c:v>-1.3999999999999948</c:v>
                </c:pt>
                <c:pt idx="19">
                  <c:v>-1.1999999999999951</c:v>
                </c:pt>
                <c:pt idx="20">
                  <c:v>-0.99999999999999778</c:v>
                </c:pt>
                <c:pt idx="21">
                  <c:v>-0.79999999999999782</c:v>
                </c:pt>
                <c:pt idx="22">
                  <c:v>-0.59999999999999809</c:v>
                </c:pt>
                <c:pt idx="23">
                  <c:v>-0.39999999999999936</c:v>
                </c:pt>
                <c:pt idx="24">
                  <c:v>-0.19999999999999835</c:v>
                </c:pt>
                <c:pt idx="25">
                  <c:v>2.1649348980190856E-15</c:v>
                </c:pt>
                <c:pt idx="26">
                  <c:v>0.2000000000000022</c:v>
                </c:pt>
                <c:pt idx="27">
                  <c:v>0.4000000000000023</c:v>
                </c:pt>
                <c:pt idx="28">
                  <c:v>0.60000000000000264</c:v>
                </c:pt>
                <c:pt idx="29">
                  <c:v>0.8000000000000026</c:v>
                </c:pt>
                <c:pt idx="30">
                  <c:v>1.0000000000000022</c:v>
                </c:pt>
                <c:pt idx="31">
                  <c:v>1.2000000000000022</c:v>
                </c:pt>
                <c:pt idx="32">
                  <c:v>1.4000000000000019</c:v>
                </c:pt>
                <c:pt idx="33">
                  <c:v>1.6000000000000021</c:v>
                </c:pt>
                <c:pt idx="34">
                  <c:v>1.800000000000002</c:v>
                </c:pt>
                <c:pt idx="35">
                  <c:v>2.0000000000000022</c:v>
                </c:pt>
                <c:pt idx="36">
                  <c:v>2.2000000000000042</c:v>
                </c:pt>
                <c:pt idx="37">
                  <c:v>2.4000000000000026</c:v>
                </c:pt>
                <c:pt idx="38">
                  <c:v>2.6000000000000032</c:v>
                </c:pt>
                <c:pt idx="39">
                  <c:v>2.8000000000000029</c:v>
                </c:pt>
                <c:pt idx="40">
                  <c:v>3.0000000000000031</c:v>
                </c:pt>
                <c:pt idx="41">
                  <c:v>3.2000000000000042</c:v>
                </c:pt>
                <c:pt idx="42">
                  <c:v>3.4000000000000035</c:v>
                </c:pt>
                <c:pt idx="43">
                  <c:v>3.6000000000000036</c:v>
                </c:pt>
                <c:pt idx="44">
                  <c:v>3.8000000000000038</c:v>
                </c:pt>
                <c:pt idx="45">
                  <c:v>4.0000000000000036</c:v>
                </c:pt>
                <c:pt idx="46">
                  <c:v>4.2000000000000037</c:v>
                </c:pt>
                <c:pt idx="47">
                  <c:v>4.4000000000000039</c:v>
                </c:pt>
                <c:pt idx="48">
                  <c:v>4.6000000000000041</c:v>
                </c:pt>
                <c:pt idx="49">
                  <c:v>4.8000000000000043</c:v>
                </c:pt>
                <c:pt idx="50">
                  <c:v>5.0000000000000044</c:v>
                </c:pt>
              </c:numCache>
            </c:numRef>
          </c:xVal>
          <c:yVal>
            <c:numRef>
              <c:f>norm!$D$4:$D$54</c:f>
              <c:numCache>
                <c:formatCode>0.00E+00</c:formatCode>
                <c:ptCount val="51"/>
                <c:pt idx="0">
                  <c:v>5.6469174907348409E-5</c:v>
                </c:pt>
                <c:pt idx="1">
                  <c:v>1.1152518813740488E-4</c:v>
                </c:pt>
                <c:pt idx="2">
                  <c:v>2.1422529588525661E-4</c:v>
                </c:pt>
                <c:pt idx="3">
                  <c:v>4.0022554301735166E-4</c:v>
                </c:pt>
                <c:pt idx="4">
                  <c:v>7.2723557920480522E-4</c:v>
                </c:pt>
                <c:pt idx="5">
                  <c:v>1.2852324969092601E-3</c:v>
                </c:pt>
                <c:pt idx="6">
                  <c:v>2.2091466286917661E-3</c:v>
                </c:pt>
                <c:pt idx="7">
                  <c:v>3.6932070099483646E-3</c:v>
                </c:pt>
                <c:pt idx="8">
                  <c:v>6.0050831371743947E-3</c:v>
                </c:pt>
                <c:pt idx="9">
                  <c:v>9.4966550198312804E-3</c:v>
                </c:pt>
                <c:pt idx="10">
                  <c:v>1.4606917077973838E-2</c:v>
                </c:pt>
                <c:pt idx="11">
                  <c:v>2.1851574244758001E-2</c:v>
                </c:pt>
                <c:pt idx="12">
                  <c:v>3.1793852922015212E-2</c:v>
                </c:pt>
                <c:pt idx="13">
                  <c:v>4.4992472094323797E-2</c:v>
                </c:pt>
                <c:pt idx="14">
                  <c:v>6.1925969632494395E-2</c:v>
                </c:pt>
                <c:pt idx="15">
                  <c:v>8.2897615660624202E-2</c:v>
                </c:pt>
                <c:pt idx="16">
                  <c:v>0.10793132972157679</c:v>
                </c:pt>
                <c:pt idx="17">
                  <c:v>0.13667506222999487</c:v>
                </c:pt>
                <c:pt idx="18">
                  <c:v>0.16833223796171626</c:v>
                </c:pt>
                <c:pt idx="19">
                  <c:v>0.20164227043261984</c:v>
                </c:pt>
                <c:pt idx="20">
                  <c:v>0.23492656284191921</c:v>
                </c:pt>
                <c:pt idx="21">
                  <c:v>0.26620667126862801</c:v>
                </c:pt>
                <c:pt idx="22">
                  <c:v>0.29338777230358437</c:v>
                </c:pt>
                <c:pt idx="23">
                  <c:v>0.31448602307749607</c:v>
                </c:pt>
                <c:pt idx="24">
                  <c:v>0.32786643008495175</c:v>
                </c:pt>
                <c:pt idx="25">
                  <c:v>0.33245190033452843</c:v>
                </c:pt>
                <c:pt idx="26">
                  <c:v>0.32786643008495148</c:v>
                </c:pt>
                <c:pt idx="27">
                  <c:v>0.31448602307749568</c:v>
                </c:pt>
                <c:pt idx="28">
                  <c:v>0.29338777230358387</c:v>
                </c:pt>
                <c:pt idx="29">
                  <c:v>0.2662066712686274</c:v>
                </c:pt>
                <c:pt idx="30">
                  <c:v>0.23492656284191846</c:v>
                </c:pt>
                <c:pt idx="31">
                  <c:v>0.2016422704326192</c:v>
                </c:pt>
                <c:pt idx="32">
                  <c:v>0.16833223796171545</c:v>
                </c:pt>
                <c:pt idx="33">
                  <c:v>0.13667506222999437</c:v>
                </c:pt>
                <c:pt idx="34">
                  <c:v>0.10793132972157619</c:v>
                </c:pt>
                <c:pt idx="35">
                  <c:v>8.2897615660623689E-2</c:v>
                </c:pt>
                <c:pt idx="36">
                  <c:v>6.1925969632493985E-2</c:v>
                </c:pt>
                <c:pt idx="37">
                  <c:v>4.499247209432345E-2</c:v>
                </c:pt>
                <c:pt idx="38">
                  <c:v>3.1793852922014837E-2</c:v>
                </c:pt>
                <c:pt idx="39">
                  <c:v>2.1851574244757796E-2</c:v>
                </c:pt>
                <c:pt idx="40">
                  <c:v>1.4606917077973664E-2</c:v>
                </c:pt>
                <c:pt idx="41">
                  <c:v>9.4966550198311642E-3</c:v>
                </c:pt>
                <c:pt idx="42">
                  <c:v>6.0050831371743219E-3</c:v>
                </c:pt>
                <c:pt idx="43">
                  <c:v>3.6932070099483165E-3</c:v>
                </c:pt>
                <c:pt idx="44">
                  <c:v>2.2091466286917379E-3</c:v>
                </c:pt>
                <c:pt idx="45">
                  <c:v>1.2852324969092445E-3</c:v>
                </c:pt>
                <c:pt idx="46">
                  <c:v>7.2723557920479503E-4</c:v>
                </c:pt>
                <c:pt idx="47">
                  <c:v>4.0022554301734613E-4</c:v>
                </c:pt>
                <c:pt idx="48">
                  <c:v>2.1422529588525354E-4</c:v>
                </c:pt>
                <c:pt idx="49">
                  <c:v>1.1152518813740321E-4</c:v>
                </c:pt>
                <c:pt idx="50">
                  <c:v>5.6469174907347568E-5</c:v>
                </c:pt>
              </c:numCache>
            </c:numRef>
          </c:yVal>
        </c:ser>
        <c:axId val="83307520"/>
        <c:axId val="83317888"/>
      </c:scatterChart>
      <c:valAx>
        <c:axId val="833075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800"/>
                  <a:t>x</a:t>
                </a:r>
              </a:p>
            </c:rich>
          </c:tx>
          <c:layout>
            <c:manualLayout>
              <c:xMode val="edge"/>
              <c:yMode val="edge"/>
              <c:x val="0.5938552055993005"/>
              <c:y val="0.87511555847185774"/>
            </c:manualLayout>
          </c:layout>
        </c:title>
        <c:numFmt formatCode="#,##0.00" sourceLinked="0"/>
        <c:tickLblPos val="nextTo"/>
        <c:crossAx val="83317888"/>
        <c:crosses val="autoZero"/>
        <c:crossBetween val="midCat"/>
      </c:valAx>
      <c:valAx>
        <c:axId val="83317888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sz="1800"/>
                  <a:t>f(x)</a:t>
                </a:r>
              </a:p>
            </c:rich>
          </c:tx>
          <c:layout/>
        </c:title>
        <c:numFmt formatCode="#,##0.00" sourceLinked="0"/>
        <c:tickLblPos val="nextTo"/>
        <c:crossAx val="83307520"/>
        <c:crossesAt val="-6"/>
        <c:crossBetween val="midCat"/>
      </c:valAx>
    </c:plotArea>
    <c:legend>
      <c:legendPos val="r"/>
      <c:layout>
        <c:manualLayout>
          <c:xMode val="edge"/>
          <c:yMode val="edge"/>
          <c:x val="0.19081933508311485"/>
          <c:y val="7.8127734033246132E-2"/>
          <c:w val="0.29480555555555582"/>
          <c:h val="0.21874416739574282"/>
        </c:manualLayout>
      </c:layout>
      <c:spPr>
        <a:solidFill>
          <a:sysClr val="window" lastClr="FFFFFF"/>
        </a:solidFill>
        <a:ln>
          <a:solidFill>
            <a:schemeClr val="tx1"/>
          </a:solidFill>
        </a:ln>
      </c:spPr>
    </c:legend>
    <c:plotVisOnly val="1"/>
  </c:chart>
  <c:spPr>
    <a:solidFill>
      <a:sysClr val="window" lastClr="FFFFFF"/>
    </a:solidFill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9.1502187226596671E-2"/>
          <c:y val="5.1400554097404488E-2"/>
          <c:w val="0.85951159230096252"/>
          <c:h val="0.79822506561679785"/>
        </c:manualLayout>
      </c:layout>
      <c:scatterChart>
        <c:scatterStyle val="smoothMarker"/>
        <c:ser>
          <c:idx val="0"/>
          <c:order val="0"/>
          <c:tx>
            <c:v>Var(x)=0.5</c:v>
          </c:tx>
          <c:spPr>
            <a:ln w="50800"/>
          </c:spPr>
          <c:marker>
            <c:symbol val="none"/>
          </c:marker>
          <c:xVal>
            <c:numRef>
              <c:f>Sheet1!$A$2:$A$62</c:f>
              <c:numCache>
                <c:formatCode>General</c:formatCode>
                <c:ptCount val="6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0.15000000000000024</c:v>
                </c:pt>
                <c:pt idx="4">
                  <c:v>0.2</c:v>
                </c:pt>
                <c:pt idx="5">
                  <c:v>0.25</c:v>
                </c:pt>
                <c:pt idx="6">
                  <c:v>0.30000000000000032</c:v>
                </c:pt>
                <c:pt idx="7">
                  <c:v>0.35000000000000031</c:v>
                </c:pt>
                <c:pt idx="8">
                  <c:v>0.40000000000000008</c:v>
                </c:pt>
                <c:pt idx="9">
                  <c:v>0.45</c:v>
                </c:pt>
                <c:pt idx="10">
                  <c:v>0.5</c:v>
                </c:pt>
                <c:pt idx="11">
                  <c:v>0.54999999999999993</c:v>
                </c:pt>
                <c:pt idx="12">
                  <c:v>0.60000000000000064</c:v>
                </c:pt>
                <c:pt idx="13">
                  <c:v>0.65000000000000113</c:v>
                </c:pt>
                <c:pt idx="14">
                  <c:v>0.70000000000000062</c:v>
                </c:pt>
                <c:pt idx="15">
                  <c:v>0.75000000000000111</c:v>
                </c:pt>
                <c:pt idx="16">
                  <c:v>0.8000000000000006</c:v>
                </c:pt>
                <c:pt idx="17">
                  <c:v>0.85000000000000064</c:v>
                </c:pt>
                <c:pt idx="18">
                  <c:v>0.90000000000000024</c:v>
                </c:pt>
                <c:pt idx="19">
                  <c:v>0.95000000000000062</c:v>
                </c:pt>
                <c:pt idx="20">
                  <c:v>1.0000000000000002</c:v>
                </c:pt>
                <c:pt idx="21">
                  <c:v>1.0500000000000003</c:v>
                </c:pt>
                <c:pt idx="22">
                  <c:v>1.1000000000000003</c:v>
                </c:pt>
                <c:pt idx="23">
                  <c:v>1.1500000000000021</c:v>
                </c:pt>
                <c:pt idx="24">
                  <c:v>1.2000000000000004</c:v>
                </c:pt>
                <c:pt idx="25">
                  <c:v>1.2500000000000004</c:v>
                </c:pt>
                <c:pt idx="26">
                  <c:v>1.3000000000000005</c:v>
                </c:pt>
                <c:pt idx="27">
                  <c:v>1.3500000000000005</c:v>
                </c:pt>
                <c:pt idx="28">
                  <c:v>1.4000000000000006</c:v>
                </c:pt>
                <c:pt idx="29">
                  <c:v>1.4500000000000006</c:v>
                </c:pt>
                <c:pt idx="30">
                  <c:v>1.5000000000000007</c:v>
                </c:pt>
                <c:pt idx="31">
                  <c:v>1.5500000000000007</c:v>
                </c:pt>
                <c:pt idx="32">
                  <c:v>1.6000000000000021</c:v>
                </c:pt>
                <c:pt idx="33">
                  <c:v>1.6500000000000021</c:v>
                </c:pt>
                <c:pt idx="34">
                  <c:v>1.7000000000000008</c:v>
                </c:pt>
                <c:pt idx="35">
                  <c:v>1.7500000000000009</c:v>
                </c:pt>
                <c:pt idx="36">
                  <c:v>1.8000000000000009</c:v>
                </c:pt>
                <c:pt idx="37">
                  <c:v>1.8500000000000021</c:v>
                </c:pt>
                <c:pt idx="38">
                  <c:v>1.9000000000000021</c:v>
                </c:pt>
                <c:pt idx="39">
                  <c:v>1.9500000000000028</c:v>
                </c:pt>
                <c:pt idx="40">
                  <c:v>2.0000000000000009</c:v>
                </c:pt>
                <c:pt idx="41">
                  <c:v>2.0500000000000007</c:v>
                </c:pt>
                <c:pt idx="42">
                  <c:v>2.1000000000000005</c:v>
                </c:pt>
                <c:pt idx="43">
                  <c:v>2.1500000000000004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2.3499999999999988</c:v>
                </c:pt>
                <c:pt idx="48">
                  <c:v>2.3999999999999977</c:v>
                </c:pt>
                <c:pt idx="49">
                  <c:v>2.4499999999999993</c:v>
                </c:pt>
                <c:pt idx="50">
                  <c:v>2.4999999999999987</c:v>
                </c:pt>
                <c:pt idx="51">
                  <c:v>2.5499999999999989</c:v>
                </c:pt>
                <c:pt idx="52">
                  <c:v>2.5999999999999988</c:v>
                </c:pt>
                <c:pt idx="53">
                  <c:v>2.6499999999999986</c:v>
                </c:pt>
                <c:pt idx="54">
                  <c:v>2.6999999999999984</c:v>
                </c:pt>
                <c:pt idx="55">
                  <c:v>2.7499999999999982</c:v>
                </c:pt>
                <c:pt idx="56">
                  <c:v>2.799999999999998</c:v>
                </c:pt>
                <c:pt idx="57">
                  <c:v>2.8499999999999979</c:v>
                </c:pt>
                <c:pt idx="58">
                  <c:v>2.8999999999999977</c:v>
                </c:pt>
                <c:pt idx="59">
                  <c:v>2.9499999999999975</c:v>
                </c:pt>
                <c:pt idx="60">
                  <c:v>2.9999999999999973</c:v>
                </c:pt>
              </c:numCache>
            </c:numRef>
          </c:xVal>
          <c:yVal>
            <c:numRef>
              <c:f>Sheet1!$B$2:$B$62</c:f>
              <c:numCache>
                <c:formatCode>General</c:formatCode>
                <c:ptCount val="61"/>
                <c:pt idx="0">
                  <c:v>1.5957691216057321</c:v>
                </c:pt>
                <c:pt idx="1">
                  <c:v>1.5878101899080481</c:v>
                </c:pt>
                <c:pt idx="2">
                  <c:v>1.5641707759018253</c:v>
                </c:pt>
                <c:pt idx="3">
                  <c:v>1.5255512618420959</c:v>
                </c:pt>
                <c:pt idx="4">
                  <c:v>1.4730805612132953</c:v>
                </c:pt>
                <c:pt idx="5">
                  <c:v>1.4082613070571939</c:v>
                </c:pt>
                <c:pt idx="6">
                  <c:v>1.3328984115671978</c:v>
                </c:pt>
                <c:pt idx="7">
                  <c:v>1.2490157334670451</c:v>
                </c:pt>
                <c:pt idx="8">
                  <c:v>1.1587662110459298</c:v>
                </c:pt>
                <c:pt idx="9">
                  <c:v>1.0643409995950213</c:v>
                </c:pt>
                <c:pt idx="10">
                  <c:v>0.96788289807657468</c:v>
                </c:pt>
                <c:pt idx="11">
                  <c:v>0.87140870813020233</c:v>
                </c:pt>
                <c:pt idx="12">
                  <c:v>0.77674421993285292</c:v>
                </c:pt>
                <c:pt idx="13">
                  <c:v>0.68547436819122842</c:v>
                </c:pt>
                <c:pt idx="14">
                  <c:v>0.59890986254297962</c:v>
                </c:pt>
                <c:pt idx="15">
                  <c:v>0.51807038266356664</c:v>
                </c:pt>
                <c:pt idx="16">
                  <c:v>0.44368333871782212</c:v>
                </c:pt>
                <c:pt idx="17">
                  <c:v>0.37619630950754795</c:v>
                </c:pt>
                <c:pt idx="18">
                  <c:v>0.31580063320357715</c:v>
                </c:pt>
                <c:pt idx="19">
                  <c:v>0.2624632590987061</c:v>
                </c:pt>
                <c:pt idx="20">
                  <c:v>0.21596386605275228</c:v>
                </c:pt>
                <c:pt idx="21">
                  <c:v>0.17593438392170896</c:v>
                </c:pt>
                <c:pt idx="22">
                  <c:v>0.14189837138492581</c:v>
                </c:pt>
                <c:pt idx="23">
                  <c:v>0.11330815096640449</c:v>
                </c:pt>
                <c:pt idx="24">
                  <c:v>8.9578121179371528E-2</c:v>
                </c:pt>
                <c:pt idx="25">
                  <c:v>7.0113201974274023E-2</c:v>
                </c:pt>
                <c:pt idx="26">
                  <c:v>5.4331876934742458E-2</c:v>
                </c:pt>
                <c:pt idx="27">
                  <c:v>4.1683739257690304E-2</c:v>
                </c:pt>
                <c:pt idx="28">
                  <c:v>3.1661806331919756E-2</c:v>
                </c:pt>
                <c:pt idx="29">
                  <c:v>2.3810129679103377E-2</c:v>
                </c:pt>
                <c:pt idx="30">
                  <c:v>1.7727393647751964E-2</c:v>
                </c:pt>
                <c:pt idx="31">
                  <c:v>1.3067276224799628E-2</c:v>
                </c:pt>
                <c:pt idx="32">
                  <c:v>9.5363528058593407E-3</c:v>
                </c:pt>
                <c:pt idx="33">
                  <c:v>6.890275756214692E-3</c:v>
                </c:pt>
                <c:pt idx="34">
                  <c:v>4.9288766738920494E-3</c:v>
                </c:pt>
                <c:pt idx="35">
                  <c:v>3.490730780183025E-3</c:v>
                </c:pt>
                <c:pt idx="36">
                  <c:v>2.4476077204550776E-3</c:v>
                </c:pt>
                <c:pt idx="37">
                  <c:v>1.6991210822029951E-3</c:v>
                </c:pt>
                <c:pt idx="38">
                  <c:v>1.1677877031658352E-3</c:v>
                </c:pt>
                <c:pt idx="39">
                  <c:v>7.9462188557108578E-4</c:v>
                </c:pt>
                <c:pt idx="40">
                  <c:v>5.3532090305953865E-4</c:v>
                </c:pt>
                <c:pt idx="41">
                  <c:v>3.5704662870852981E-4</c:v>
                </c:pt>
                <c:pt idx="42">
                  <c:v>2.3577227102615904E-4</c:v>
                </c:pt>
                <c:pt idx="43">
                  <c:v>1.5414078696834841E-4</c:v>
                </c:pt>
                <c:pt idx="44">
                  <c:v>9.9769885160214548E-5</c:v>
                </c:pt>
                <c:pt idx="45">
                  <c:v>6.3934964427622102E-5</c:v>
                </c:pt>
                <c:pt idx="46">
                  <c:v>4.0563408261947033E-5</c:v>
                </c:pt>
                <c:pt idx="47">
                  <c:v>2.5479300715468603E-5</c:v>
                </c:pt>
                <c:pt idx="48">
                  <c:v>1.5845196364128427E-5</c:v>
                </c:pt>
                <c:pt idx="49">
                  <c:v>9.7558429835735222E-6</c:v>
                </c:pt>
                <c:pt idx="50">
                  <c:v>5.9468780589372593E-6</c:v>
                </c:pt>
                <c:pt idx="51">
                  <c:v>3.588974064953387E-6</c:v>
                </c:pt>
                <c:pt idx="52">
                  <c:v>2.1444141378790818E-6</c:v>
                </c:pt>
                <c:pt idx="53">
                  <c:v>1.2685396866864107E-6</c:v>
                </c:pt>
                <c:pt idx="54">
                  <c:v>7.4294473782213292E-7</c:v>
                </c:pt>
                <c:pt idx="55">
                  <c:v>4.3079040170173951E-7</c:v>
                </c:pt>
                <c:pt idx="56">
                  <c:v>2.4730482000663985E-7</c:v>
                </c:pt>
                <c:pt idx="57">
                  <c:v>1.4055820379282136E-7</c:v>
                </c:pt>
                <c:pt idx="58">
                  <c:v>7.9092785624981308E-8</c:v>
                </c:pt>
                <c:pt idx="59">
                  <c:v>4.4063054498730868E-8</c:v>
                </c:pt>
                <c:pt idx="60">
                  <c:v>2.4303531399293988E-8</c:v>
                </c:pt>
              </c:numCache>
            </c:numRef>
          </c:yVal>
          <c:smooth val="1"/>
        </c:ser>
        <c:ser>
          <c:idx val="1"/>
          <c:order val="1"/>
          <c:tx>
            <c:v>Var(x)=1</c:v>
          </c:tx>
          <c:spPr>
            <a:ln w="50800"/>
          </c:spPr>
          <c:marker>
            <c:symbol val="none"/>
          </c:marker>
          <c:xVal>
            <c:numRef>
              <c:f>Sheet1!$A$2:$A$62</c:f>
              <c:numCache>
                <c:formatCode>General</c:formatCode>
                <c:ptCount val="6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0.15000000000000024</c:v>
                </c:pt>
                <c:pt idx="4">
                  <c:v>0.2</c:v>
                </c:pt>
                <c:pt idx="5">
                  <c:v>0.25</c:v>
                </c:pt>
                <c:pt idx="6">
                  <c:v>0.30000000000000032</c:v>
                </c:pt>
                <c:pt idx="7">
                  <c:v>0.35000000000000031</c:v>
                </c:pt>
                <c:pt idx="8">
                  <c:v>0.40000000000000008</c:v>
                </c:pt>
                <c:pt idx="9">
                  <c:v>0.45</c:v>
                </c:pt>
                <c:pt idx="10">
                  <c:v>0.5</c:v>
                </c:pt>
                <c:pt idx="11">
                  <c:v>0.54999999999999993</c:v>
                </c:pt>
                <c:pt idx="12">
                  <c:v>0.60000000000000064</c:v>
                </c:pt>
                <c:pt idx="13">
                  <c:v>0.65000000000000113</c:v>
                </c:pt>
                <c:pt idx="14">
                  <c:v>0.70000000000000062</c:v>
                </c:pt>
                <c:pt idx="15">
                  <c:v>0.75000000000000111</c:v>
                </c:pt>
                <c:pt idx="16">
                  <c:v>0.8000000000000006</c:v>
                </c:pt>
                <c:pt idx="17">
                  <c:v>0.85000000000000064</c:v>
                </c:pt>
                <c:pt idx="18">
                  <c:v>0.90000000000000024</c:v>
                </c:pt>
                <c:pt idx="19">
                  <c:v>0.95000000000000062</c:v>
                </c:pt>
                <c:pt idx="20">
                  <c:v>1.0000000000000002</c:v>
                </c:pt>
                <c:pt idx="21">
                  <c:v>1.0500000000000003</c:v>
                </c:pt>
                <c:pt idx="22">
                  <c:v>1.1000000000000003</c:v>
                </c:pt>
                <c:pt idx="23">
                  <c:v>1.1500000000000021</c:v>
                </c:pt>
                <c:pt idx="24">
                  <c:v>1.2000000000000004</c:v>
                </c:pt>
                <c:pt idx="25">
                  <c:v>1.2500000000000004</c:v>
                </c:pt>
                <c:pt idx="26">
                  <c:v>1.3000000000000005</c:v>
                </c:pt>
                <c:pt idx="27">
                  <c:v>1.3500000000000005</c:v>
                </c:pt>
                <c:pt idx="28">
                  <c:v>1.4000000000000006</c:v>
                </c:pt>
                <c:pt idx="29">
                  <c:v>1.4500000000000006</c:v>
                </c:pt>
                <c:pt idx="30">
                  <c:v>1.5000000000000007</c:v>
                </c:pt>
                <c:pt idx="31">
                  <c:v>1.5500000000000007</c:v>
                </c:pt>
                <c:pt idx="32">
                  <c:v>1.6000000000000021</c:v>
                </c:pt>
                <c:pt idx="33">
                  <c:v>1.6500000000000021</c:v>
                </c:pt>
                <c:pt idx="34">
                  <c:v>1.7000000000000008</c:v>
                </c:pt>
                <c:pt idx="35">
                  <c:v>1.7500000000000009</c:v>
                </c:pt>
                <c:pt idx="36">
                  <c:v>1.8000000000000009</c:v>
                </c:pt>
                <c:pt idx="37">
                  <c:v>1.8500000000000021</c:v>
                </c:pt>
                <c:pt idx="38">
                  <c:v>1.9000000000000021</c:v>
                </c:pt>
                <c:pt idx="39">
                  <c:v>1.9500000000000028</c:v>
                </c:pt>
                <c:pt idx="40">
                  <c:v>2.0000000000000009</c:v>
                </c:pt>
                <c:pt idx="41">
                  <c:v>2.0500000000000007</c:v>
                </c:pt>
                <c:pt idx="42">
                  <c:v>2.1000000000000005</c:v>
                </c:pt>
                <c:pt idx="43">
                  <c:v>2.1500000000000004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2.3499999999999988</c:v>
                </c:pt>
                <c:pt idx="48">
                  <c:v>2.3999999999999977</c:v>
                </c:pt>
                <c:pt idx="49">
                  <c:v>2.4499999999999993</c:v>
                </c:pt>
                <c:pt idx="50">
                  <c:v>2.4999999999999987</c:v>
                </c:pt>
                <c:pt idx="51">
                  <c:v>2.5499999999999989</c:v>
                </c:pt>
                <c:pt idx="52">
                  <c:v>2.5999999999999988</c:v>
                </c:pt>
                <c:pt idx="53">
                  <c:v>2.6499999999999986</c:v>
                </c:pt>
                <c:pt idx="54">
                  <c:v>2.6999999999999984</c:v>
                </c:pt>
                <c:pt idx="55">
                  <c:v>2.7499999999999982</c:v>
                </c:pt>
                <c:pt idx="56">
                  <c:v>2.799999999999998</c:v>
                </c:pt>
                <c:pt idx="57">
                  <c:v>2.8499999999999979</c:v>
                </c:pt>
                <c:pt idx="58">
                  <c:v>2.8999999999999977</c:v>
                </c:pt>
                <c:pt idx="59">
                  <c:v>2.9499999999999975</c:v>
                </c:pt>
                <c:pt idx="60">
                  <c:v>2.9999999999999973</c:v>
                </c:pt>
              </c:numCache>
            </c:numRef>
          </c:xVal>
          <c:yVal>
            <c:numRef>
              <c:f>Sheet1!$C$2:$C$62</c:f>
              <c:numCache>
                <c:formatCode>General</c:formatCode>
                <c:ptCount val="61"/>
                <c:pt idx="0">
                  <c:v>0.7978845608028643</c:v>
                </c:pt>
                <c:pt idx="1">
                  <c:v>0.79688782818952864</c:v>
                </c:pt>
                <c:pt idx="2">
                  <c:v>0.79390509495402362</c:v>
                </c:pt>
                <c:pt idx="3">
                  <c:v>0.7889586618157779</c:v>
                </c:pt>
                <c:pt idx="4">
                  <c:v>0.78208538795091076</c:v>
                </c:pt>
                <c:pt idx="5">
                  <c:v>0.77333623360569959</c:v>
                </c:pt>
                <c:pt idx="6">
                  <c:v>0.76277563092104961</c:v>
                </c:pt>
                <c:pt idx="7">
                  <c:v>0.75048069383387705</c:v>
                </c:pt>
                <c:pt idx="8">
                  <c:v>0.73654028060664667</c:v>
                </c:pt>
                <c:pt idx="9">
                  <c:v>0.7210539249232959</c:v>
                </c:pt>
                <c:pt idx="10">
                  <c:v>0.70413065352860071</c:v>
                </c:pt>
                <c:pt idx="11">
                  <c:v>0.68588771003876781</c:v>
                </c:pt>
                <c:pt idx="12">
                  <c:v>0.66644920578360078</c:v>
                </c:pt>
                <c:pt idx="13">
                  <c:v>0.64594471933583009</c:v>
                </c:pt>
                <c:pt idx="14">
                  <c:v>0.62450786673352265</c:v>
                </c:pt>
                <c:pt idx="15">
                  <c:v>0.60227486430960875</c:v>
                </c:pt>
                <c:pt idx="16">
                  <c:v>0.5793831055229639</c:v>
                </c:pt>
                <c:pt idx="17">
                  <c:v>0.55596977226199285</c:v>
                </c:pt>
                <c:pt idx="18">
                  <c:v>0.53217049979750952</c:v>
                </c:pt>
                <c:pt idx="19">
                  <c:v>0.50811811293837783</c:v>
                </c:pt>
                <c:pt idx="20">
                  <c:v>0.48394144903828662</c:v>
                </c:pt>
                <c:pt idx="21">
                  <c:v>0.45976428136846653</c:v>
                </c:pt>
                <c:pt idx="22">
                  <c:v>0.435704354065101</c:v>
                </c:pt>
                <c:pt idx="23">
                  <c:v>0.41187253743995023</c:v>
                </c:pt>
                <c:pt idx="24">
                  <c:v>0.38837210996642668</c:v>
                </c:pt>
                <c:pt idx="25">
                  <c:v>0.36529817077804388</c:v>
                </c:pt>
                <c:pt idx="26">
                  <c:v>0.34273718409561449</c:v>
                </c:pt>
                <c:pt idx="27">
                  <c:v>0.32076665468383908</c:v>
                </c:pt>
                <c:pt idx="28">
                  <c:v>0.29945493127149014</c:v>
                </c:pt>
                <c:pt idx="29">
                  <c:v>0.27886113289072034</c:v>
                </c:pt>
                <c:pt idx="30">
                  <c:v>0.25903519133178327</c:v>
                </c:pt>
                <c:pt idx="31">
                  <c:v>0.24001800139397117</c:v>
                </c:pt>
                <c:pt idx="32">
                  <c:v>0.22184166935891067</c:v>
                </c:pt>
                <c:pt idx="33">
                  <c:v>0.20452984912795574</c:v>
                </c:pt>
                <c:pt idx="34">
                  <c:v>0.18809815475377392</c:v>
                </c:pt>
                <c:pt idx="35">
                  <c:v>0.17255463765302276</c:v>
                </c:pt>
                <c:pt idx="36">
                  <c:v>0.15790031660178824</c:v>
                </c:pt>
                <c:pt idx="37">
                  <c:v>0.14412974867243591</c:v>
                </c:pt>
                <c:pt idx="38">
                  <c:v>0.13123162954935289</c:v>
                </c:pt>
                <c:pt idx="39">
                  <c:v>0.11918941213763189</c:v>
                </c:pt>
                <c:pt idx="40">
                  <c:v>0.10798193302637592</c:v>
                </c:pt>
                <c:pt idx="41">
                  <c:v>9.7584037158365361E-2</c:v>
                </c:pt>
                <c:pt idx="42">
                  <c:v>8.7967191960854327E-2</c:v>
                </c:pt>
                <c:pt idx="43">
                  <c:v>7.9100083178740482E-2</c:v>
                </c:pt>
                <c:pt idx="44">
                  <c:v>7.0949185692462738E-2</c:v>
                </c:pt>
                <c:pt idx="45">
                  <c:v>6.3479303671334766E-2</c:v>
                </c:pt>
                <c:pt idx="46">
                  <c:v>5.6654075483202289E-2</c:v>
                </c:pt>
                <c:pt idx="47">
                  <c:v>5.0436439830389E-2</c:v>
                </c:pt>
                <c:pt idx="48">
                  <c:v>4.4789060589685861E-2</c:v>
                </c:pt>
                <c:pt idx="49">
                  <c:v>3.9674708783590792E-2</c:v>
                </c:pt>
                <c:pt idx="50">
                  <c:v>3.5056600987137157E-2</c:v>
                </c:pt>
                <c:pt idx="51">
                  <c:v>3.0898694268790428E-2</c:v>
                </c:pt>
                <c:pt idx="52">
                  <c:v>2.7165938467371406E-2</c:v>
                </c:pt>
                <c:pt idx="53">
                  <c:v>2.3824487215210438E-2</c:v>
                </c:pt>
                <c:pt idx="54">
                  <c:v>2.0841869628845343E-2</c:v>
                </c:pt>
                <c:pt idx="55">
                  <c:v>1.8187125003182245E-2</c:v>
                </c:pt>
                <c:pt idx="56">
                  <c:v>1.5830903165960013E-2</c:v>
                </c:pt>
                <c:pt idx="57">
                  <c:v>1.374553338122805E-2</c:v>
                </c:pt>
                <c:pt idx="58">
                  <c:v>1.1905064839551801E-2</c:v>
                </c:pt>
                <c:pt idx="59">
                  <c:v>1.0285281846107963E-2</c:v>
                </c:pt>
                <c:pt idx="60">
                  <c:v>8.8636968238761191E-3</c:v>
                </c:pt>
              </c:numCache>
            </c:numRef>
          </c:yVal>
          <c:smooth val="1"/>
        </c:ser>
        <c:ser>
          <c:idx val="2"/>
          <c:order val="2"/>
          <c:tx>
            <c:v>Var(x)=2</c:v>
          </c:tx>
          <c:spPr>
            <a:ln w="50800"/>
          </c:spPr>
          <c:marker>
            <c:symbol val="none"/>
          </c:marker>
          <c:xVal>
            <c:numRef>
              <c:f>Sheet1!$A$2:$A$62</c:f>
              <c:numCache>
                <c:formatCode>General</c:formatCode>
                <c:ptCount val="6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0.15000000000000024</c:v>
                </c:pt>
                <c:pt idx="4">
                  <c:v>0.2</c:v>
                </c:pt>
                <c:pt idx="5">
                  <c:v>0.25</c:v>
                </c:pt>
                <c:pt idx="6">
                  <c:v>0.30000000000000032</c:v>
                </c:pt>
                <c:pt idx="7">
                  <c:v>0.35000000000000031</c:v>
                </c:pt>
                <c:pt idx="8">
                  <c:v>0.40000000000000008</c:v>
                </c:pt>
                <c:pt idx="9">
                  <c:v>0.45</c:v>
                </c:pt>
                <c:pt idx="10">
                  <c:v>0.5</c:v>
                </c:pt>
                <c:pt idx="11">
                  <c:v>0.54999999999999993</c:v>
                </c:pt>
                <c:pt idx="12">
                  <c:v>0.60000000000000064</c:v>
                </c:pt>
                <c:pt idx="13">
                  <c:v>0.65000000000000113</c:v>
                </c:pt>
                <c:pt idx="14">
                  <c:v>0.70000000000000062</c:v>
                </c:pt>
                <c:pt idx="15">
                  <c:v>0.75000000000000111</c:v>
                </c:pt>
                <c:pt idx="16">
                  <c:v>0.8000000000000006</c:v>
                </c:pt>
                <c:pt idx="17">
                  <c:v>0.85000000000000064</c:v>
                </c:pt>
                <c:pt idx="18">
                  <c:v>0.90000000000000024</c:v>
                </c:pt>
                <c:pt idx="19">
                  <c:v>0.95000000000000062</c:v>
                </c:pt>
                <c:pt idx="20">
                  <c:v>1.0000000000000002</c:v>
                </c:pt>
                <c:pt idx="21">
                  <c:v>1.0500000000000003</c:v>
                </c:pt>
                <c:pt idx="22">
                  <c:v>1.1000000000000003</c:v>
                </c:pt>
                <c:pt idx="23">
                  <c:v>1.1500000000000021</c:v>
                </c:pt>
                <c:pt idx="24">
                  <c:v>1.2000000000000004</c:v>
                </c:pt>
                <c:pt idx="25">
                  <c:v>1.2500000000000004</c:v>
                </c:pt>
                <c:pt idx="26">
                  <c:v>1.3000000000000005</c:v>
                </c:pt>
                <c:pt idx="27">
                  <c:v>1.3500000000000005</c:v>
                </c:pt>
                <c:pt idx="28">
                  <c:v>1.4000000000000006</c:v>
                </c:pt>
                <c:pt idx="29">
                  <c:v>1.4500000000000006</c:v>
                </c:pt>
                <c:pt idx="30">
                  <c:v>1.5000000000000007</c:v>
                </c:pt>
                <c:pt idx="31">
                  <c:v>1.5500000000000007</c:v>
                </c:pt>
                <c:pt idx="32">
                  <c:v>1.6000000000000021</c:v>
                </c:pt>
                <c:pt idx="33">
                  <c:v>1.6500000000000021</c:v>
                </c:pt>
                <c:pt idx="34">
                  <c:v>1.7000000000000008</c:v>
                </c:pt>
                <c:pt idx="35">
                  <c:v>1.7500000000000009</c:v>
                </c:pt>
                <c:pt idx="36">
                  <c:v>1.8000000000000009</c:v>
                </c:pt>
                <c:pt idx="37">
                  <c:v>1.8500000000000021</c:v>
                </c:pt>
                <c:pt idx="38">
                  <c:v>1.9000000000000021</c:v>
                </c:pt>
                <c:pt idx="39">
                  <c:v>1.9500000000000028</c:v>
                </c:pt>
                <c:pt idx="40">
                  <c:v>2.0000000000000009</c:v>
                </c:pt>
                <c:pt idx="41">
                  <c:v>2.0500000000000007</c:v>
                </c:pt>
                <c:pt idx="42">
                  <c:v>2.1000000000000005</c:v>
                </c:pt>
                <c:pt idx="43">
                  <c:v>2.1500000000000004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2.3499999999999988</c:v>
                </c:pt>
                <c:pt idx="48">
                  <c:v>2.3999999999999977</c:v>
                </c:pt>
                <c:pt idx="49">
                  <c:v>2.4499999999999993</c:v>
                </c:pt>
                <c:pt idx="50">
                  <c:v>2.4999999999999987</c:v>
                </c:pt>
                <c:pt idx="51">
                  <c:v>2.5499999999999989</c:v>
                </c:pt>
                <c:pt idx="52">
                  <c:v>2.5999999999999988</c:v>
                </c:pt>
                <c:pt idx="53">
                  <c:v>2.6499999999999986</c:v>
                </c:pt>
                <c:pt idx="54">
                  <c:v>2.6999999999999984</c:v>
                </c:pt>
                <c:pt idx="55">
                  <c:v>2.7499999999999982</c:v>
                </c:pt>
                <c:pt idx="56">
                  <c:v>2.799999999999998</c:v>
                </c:pt>
                <c:pt idx="57">
                  <c:v>2.8499999999999979</c:v>
                </c:pt>
                <c:pt idx="58">
                  <c:v>2.8999999999999977</c:v>
                </c:pt>
                <c:pt idx="59">
                  <c:v>2.9499999999999975</c:v>
                </c:pt>
                <c:pt idx="60">
                  <c:v>2.9999999999999973</c:v>
                </c:pt>
              </c:numCache>
            </c:numRef>
          </c:xVal>
          <c:yVal>
            <c:numRef>
              <c:f>Sheet1!$D$2:$D$62</c:f>
              <c:numCache>
                <c:formatCode>General</c:formatCode>
                <c:ptCount val="61"/>
                <c:pt idx="0">
                  <c:v>0.39894228040143281</c:v>
                </c:pt>
                <c:pt idx="1">
                  <c:v>0.3988176304163818</c:v>
                </c:pt>
                <c:pt idx="2">
                  <c:v>0.39844391409476487</c:v>
                </c:pt>
                <c:pt idx="3">
                  <c:v>0.39782183160749812</c:v>
                </c:pt>
                <c:pt idx="4">
                  <c:v>0.39695254747701242</c:v>
                </c:pt>
                <c:pt idx="5">
                  <c:v>0.39583768694475052</c:v>
                </c:pt>
                <c:pt idx="6">
                  <c:v>0.39447933090788984</c:v>
                </c:pt>
                <c:pt idx="7">
                  <c:v>0.39288000944738016</c:v>
                </c:pt>
                <c:pt idx="8">
                  <c:v>0.3910426939754571</c:v>
                </c:pt>
                <c:pt idx="9">
                  <c:v>0.38897078803675039</c:v>
                </c:pt>
                <c:pt idx="10">
                  <c:v>0.38666811680285029</c:v>
                </c:pt>
                <c:pt idx="11">
                  <c:v>0.38413891530570554</c:v>
                </c:pt>
                <c:pt idx="12">
                  <c:v>0.38138781546052486</c:v>
                </c:pt>
                <c:pt idx="13">
                  <c:v>0.37841983193382039</c:v>
                </c:pt>
                <c:pt idx="14">
                  <c:v>0.37524034691693775</c:v>
                </c:pt>
                <c:pt idx="15">
                  <c:v>0.37185509386976989</c:v>
                </c:pt>
                <c:pt idx="16">
                  <c:v>0.36827014030332333</c:v>
                </c:pt>
                <c:pt idx="17">
                  <c:v>0.36449186967350689</c:v>
                </c:pt>
                <c:pt idx="18">
                  <c:v>0.36052696246164889</c:v>
                </c:pt>
                <c:pt idx="19">
                  <c:v>0.35638237652018373</c:v>
                </c:pt>
                <c:pt idx="20">
                  <c:v>0.35206532676429947</c:v>
                </c:pt>
                <c:pt idx="21">
                  <c:v>0.34758326429234887</c:v>
                </c:pt>
                <c:pt idx="22">
                  <c:v>0.3429438550193839</c:v>
                </c:pt>
                <c:pt idx="23">
                  <c:v>0.33815495790931216</c:v>
                </c:pt>
                <c:pt idx="24">
                  <c:v>0.33322460289180023</c:v>
                </c:pt>
                <c:pt idx="25">
                  <c:v>0.32816096855037558</c:v>
                </c:pt>
                <c:pt idx="26">
                  <c:v>0.32297235966791504</c:v>
                </c:pt>
                <c:pt idx="27">
                  <c:v>0.31766718471514832</c:v>
                </c:pt>
                <c:pt idx="28">
                  <c:v>0.31225393336676138</c:v>
                </c:pt>
                <c:pt idx="29">
                  <c:v>0.30674115412823943</c:v>
                </c:pt>
                <c:pt idx="30">
                  <c:v>0.30113743215480432</c:v>
                </c:pt>
                <c:pt idx="31">
                  <c:v>0.29545136734156346</c:v>
                </c:pt>
                <c:pt idx="32">
                  <c:v>0.28969155276148223</c:v>
                </c:pt>
                <c:pt idx="33">
                  <c:v>0.28386655352488793</c:v>
                </c:pt>
                <c:pt idx="34">
                  <c:v>0.27798488613099698</c:v>
                </c:pt>
                <c:pt idx="35">
                  <c:v>0.27205499837854397</c:v>
                </c:pt>
                <c:pt idx="36">
                  <c:v>0.26608524989875482</c:v>
                </c:pt>
                <c:pt idx="37">
                  <c:v>0.26008389336999638</c:v>
                </c:pt>
                <c:pt idx="38">
                  <c:v>0.25405905646918819</c:v>
                </c:pt>
                <c:pt idx="39">
                  <c:v>0.24801872461073701</c:v>
                </c:pt>
                <c:pt idx="40">
                  <c:v>0.24197072451914328</c:v>
                </c:pt>
                <c:pt idx="41">
                  <c:v>0.23592270867687243</c:v>
                </c:pt>
                <c:pt idx="42">
                  <c:v>0.22988214068423296</c:v>
                </c:pt>
                <c:pt idx="43">
                  <c:v>0.22385628156323967</c:v>
                </c:pt>
                <c:pt idx="44">
                  <c:v>0.21785217703255053</c:v>
                </c:pt>
                <c:pt idx="45">
                  <c:v>0.21187664577569948</c:v>
                </c:pt>
                <c:pt idx="46">
                  <c:v>0.205936268719975</c:v>
                </c:pt>
                <c:pt idx="47">
                  <c:v>0.20003737933848778</c:v>
                </c:pt>
                <c:pt idx="48">
                  <c:v>0.19418605498321287</c:v>
                </c:pt>
                <c:pt idx="49">
                  <c:v>0.18838810925212668</c:v>
                </c:pt>
                <c:pt idx="50">
                  <c:v>0.18264908538902244</c:v>
                </c:pt>
                <c:pt idx="51">
                  <c:v>0.17697425071017991</c:v>
                </c:pt>
                <c:pt idx="52">
                  <c:v>0.17136859204780749</c:v>
                </c:pt>
                <c:pt idx="53">
                  <c:v>0.16583681219610491</c:v>
                </c:pt>
                <c:pt idx="54">
                  <c:v>0.16038332734191968</c:v>
                </c:pt>
                <c:pt idx="55">
                  <c:v>0.1550122654582938</c:v>
                </c:pt>
                <c:pt idx="56">
                  <c:v>0.14972746563574521</c:v>
                </c:pt>
                <c:pt idx="57">
                  <c:v>0.14453247832293337</c:v>
                </c:pt>
                <c:pt idx="58">
                  <c:v>0.13943056644536081</c:v>
                </c:pt>
                <c:pt idx="59">
                  <c:v>0.13442470736807935</c:v>
                </c:pt>
                <c:pt idx="60">
                  <c:v>0.12951759566589199</c:v>
                </c:pt>
              </c:numCache>
            </c:numRef>
          </c:yVal>
          <c:smooth val="1"/>
        </c:ser>
        <c:axId val="84844544"/>
        <c:axId val="84846464"/>
      </c:scatterChart>
      <c:valAx>
        <c:axId val="8484454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x</a:t>
                </a:r>
              </a:p>
            </c:rich>
          </c:tx>
          <c:layout/>
        </c:title>
        <c:numFmt formatCode="General" sourceLinked="1"/>
        <c:tickLblPos val="nextTo"/>
        <c:crossAx val="84846464"/>
        <c:crosses val="autoZero"/>
        <c:crossBetween val="midCat"/>
      </c:valAx>
      <c:valAx>
        <c:axId val="8484646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f(x)</a:t>
                </a:r>
              </a:p>
            </c:rich>
          </c:tx>
          <c:layout/>
        </c:title>
        <c:numFmt formatCode="General" sourceLinked="1"/>
        <c:tickLblPos val="nextTo"/>
        <c:crossAx val="8484454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5863275813927491"/>
          <c:y val="0.17488313960754906"/>
          <c:w val="0.20421287764561338"/>
          <c:h val="0.20260967379077616"/>
        </c:manualLayout>
      </c:layout>
      <c:spPr>
        <a:solidFill>
          <a:schemeClr val="bg1"/>
        </a:solidFill>
        <a:ln>
          <a:solidFill>
            <a:schemeClr val="accent1"/>
          </a:solidFill>
        </a:ln>
      </c:spPr>
      <c:txPr>
        <a:bodyPr/>
        <a:lstStyle/>
        <a:p>
          <a:pPr>
            <a:defRPr sz="1600" baseline="0"/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6115507436570417"/>
          <c:y val="5.1400554097404488E-2"/>
          <c:w val="0.76615048118985163"/>
          <c:h val="0.79822506561679785"/>
        </c:manualLayout>
      </c:layout>
      <c:scatterChart>
        <c:scatterStyle val="lineMarker"/>
        <c:ser>
          <c:idx val="0"/>
          <c:order val="0"/>
          <c:tx>
            <c:v>alpha=1, beta=1, L=0</c:v>
          </c:tx>
          <c:spPr>
            <a:ln w="50800"/>
          </c:spPr>
          <c:marker>
            <c:symbol val="none"/>
          </c:marker>
          <c:xVal>
            <c:numRef>
              <c:f>weibull!$A$5:$A$55</c:f>
              <c:numCache>
                <c:formatCode>0.00E+00</c:formatCode>
                <c:ptCount val="51"/>
                <c:pt idx="0">
                  <c:v>1.000000000000003E-9</c:v>
                </c:pt>
                <c:pt idx="1">
                  <c:v>5.0000001000000023E-2</c:v>
                </c:pt>
                <c:pt idx="2">
                  <c:v>0.10000000100000002</c:v>
                </c:pt>
                <c:pt idx="3">
                  <c:v>0.15000000099999999</c:v>
                </c:pt>
                <c:pt idx="4">
                  <c:v>0.20000000099999998</c:v>
                </c:pt>
                <c:pt idx="5">
                  <c:v>0.25000000099999997</c:v>
                </c:pt>
                <c:pt idx="6">
                  <c:v>0.3000000010000004</c:v>
                </c:pt>
                <c:pt idx="7">
                  <c:v>0.35000000100000034</c:v>
                </c:pt>
                <c:pt idx="8">
                  <c:v>0.40000000100000027</c:v>
                </c:pt>
                <c:pt idx="9">
                  <c:v>0.45000000099999998</c:v>
                </c:pt>
                <c:pt idx="10">
                  <c:v>0.50000000099999997</c:v>
                </c:pt>
                <c:pt idx="11">
                  <c:v>0.55000000100000002</c:v>
                </c:pt>
                <c:pt idx="12">
                  <c:v>0.60000000100000062</c:v>
                </c:pt>
                <c:pt idx="13">
                  <c:v>0.65000000100000077</c:v>
                </c:pt>
                <c:pt idx="14">
                  <c:v>0.70000000100000015</c:v>
                </c:pt>
                <c:pt idx="15">
                  <c:v>0.75000000100000064</c:v>
                </c:pt>
                <c:pt idx="16">
                  <c:v>0.80000000100000024</c:v>
                </c:pt>
                <c:pt idx="17">
                  <c:v>0.85000000100000062</c:v>
                </c:pt>
                <c:pt idx="18">
                  <c:v>0.90000000100000033</c:v>
                </c:pt>
                <c:pt idx="19">
                  <c:v>0.9500000010000007</c:v>
                </c:pt>
                <c:pt idx="20">
                  <c:v>1.0000000010000003</c:v>
                </c:pt>
                <c:pt idx="21">
                  <c:v>1.0500000010000003</c:v>
                </c:pt>
                <c:pt idx="22">
                  <c:v>1.1000000010000017</c:v>
                </c:pt>
                <c:pt idx="23">
                  <c:v>1.1500000010000018</c:v>
                </c:pt>
                <c:pt idx="24">
                  <c:v>1.2000000010000005</c:v>
                </c:pt>
                <c:pt idx="25">
                  <c:v>1.2500000010000005</c:v>
                </c:pt>
                <c:pt idx="26">
                  <c:v>1.3000000010000019</c:v>
                </c:pt>
                <c:pt idx="27">
                  <c:v>1.3500000010000019</c:v>
                </c:pt>
                <c:pt idx="28">
                  <c:v>1.4000000010000007</c:v>
                </c:pt>
                <c:pt idx="29">
                  <c:v>1.4500000010000007</c:v>
                </c:pt>
                <c:pt idx="30">
                  <c:v>1.5000000010000007</c:v>
                </c:pt>
                <c:pt idx="31">
                  <c:v>1.5500000010000021</c:v>
                </c:pt>
                <c:pt idx="32">
                  <c:v>1.6000000010000022</c:v>
                </c:pt>
                <c:pt idx="33">
                  <c:v>1.6500000010000024</c:v>
                </c:pt>
                <c:pt idx="34">
                  <c:v>1.7000000010000009</c:v>
                </c:pt>
                <c:pt idx="35">
                  <c:v>1.7500000010000021</c:v>
                </c:pt>
                <c:pt idx="36">
                  <c:v>1.8000000010000021</c:v>
                </c:pt>
                <c:pt idx="37">
                  <c:v>1.8500000010000024</c:v>
                </c:pt>
                <c:pt idx="38">
                  <c:v>1.9000000010000027</c:v>
                </c:pt>
                <c:pt idx="39">
                  <c:v>1.9500000010000029</c:v>
                </c:pt>
                <c:pt idx="40">
                  <c:v>2.000000001000001</c:v>
                </c:pt>
                <c:pt idx="41">
                  <c:v>2.0500000010000008</c:v>
                </c:pt>
                <c:pt idx="42">
                  <c:v>2.1000000010000006</c:v>
                </c:pt>
                <c:pt idx="43">
                  <c:v>2.1500000010000004</c:v>
                </c:pt>
                <c:pt idx="44">
                  <c:v>2.2000000010000011</c:v>
                </c:pt>
                <c:pt idx="45">
                  <c:v>2.2500000010000001</c:v>
                </c:pt>
                <c:pt idx="46">
                  <c:v>2.3000000009999999</c:v>
                </c:pt>
                <c:pt idx="47">
                  <c:v>2.3500000009999997</c:v>
                </c:pt>
                <c:pt idx="48">
                  <c:v>2.4000000009999995</c:v>
                </c:pt>
                <c:pt idx="49">
                  <c:v>2.4500000009999994</c:v>
                </c:pt>
                <c:pt idx="50">
                  <c:v>2.5000000009999992</c:v>
                </c:pt>
              </c:numCache>
            </c:numRef>
          </c:xVal>
          <c:yVal>
            <c:numRef>
              <c:f>weibull!$B$5:$B$55</c:f>
              <c:numCache>
                <c:formatCode>0.00E+00</c:formatCode>
                <c:ptCount val="51"/>
                <c:pt idx="0">
                  <c:v>0.99999999900000003</c:v>
                </c:pt>
                <c:pt idx="1">
                  <c:v>0.95122942354948614</c:v>
                </c:pt>
                <c:pt idx="2">
                  <c:v>0.90483741713112265</c:v>
                </c:pt>
                <c:pt idx="3">
                  <c:v>0.86070797556435052</c:v>
                </c:pt>
                <c:pt idx="4">
                  <c:v>0.81873075225925163</c:v>
                </c:pt>
                <c:pt idx="5">
                  <c:v>0.77880078229260463</c:v>
                </c:pt>
                <c:pt idx="6">
                  <c:v>0.74081821994090002</c:v>
                </c:pt>
                <c:pt idx="7">
                  <c:v>0.70468808901402535</c:v>
                </c:pt>
                <c:pt idx="8">
                  <c:v>0.67032004536531964</c:v>
                </c:pt>
                <c:pt idx="9">
                  <c:v>0.63762815098414605</c:v>
                </c:pt>
                <c:pt idx="10">
                  <c:v>0.60653065910610282</c:v>
                </c:pt>
                <c:pt idx="11">
                  <c:v>0.57694980980353772</c:v>
                </c:pt>
                <c:pt idx="12">
                  <c:v>0.54881163554521473</c:v>
                </c:pt>
                <c:pt idx="13">
                  <c:v>0.5220457762389713</c:v>
                </c:pt>
                <c:pt idx="14">
                  <c:v>0.49658530329482498</c:v>
                </c:pt>
                <c:pt idx="15">
                  <c:v>0.47236655226864865</c:v>
                </c:pt>
                <c:pt idx="16">
                  <c:v>0.44932896366789343</c:v>
                </c:pt>
                <c:pt idx="17">
                  <c:v>0.42741493152131182</c:v>
                </c:pt>
                <c:pt idx="18">
                  <c:v>0.40656965933402966</c:v>
                </c:pt>
                <c:pt idx="19">
                  <c:v>0.38674102306776031</c:v>
                </c:pt>
                <c:pt idx="20">
                  <c:v>0.36787944080356288</c:v>
                </c:pt>
                <c:pt idx="21">
                  <c:v>0.34993774876121725</c:v>
                </c:pt>
                <c:pt idx="22">
                  <c:v>0.33287108336520926</c:v>
                </c:pt>
                <c:pt idx="23">
                  <c:v>0.316636769062417</c:v>
                </c:pt>
                <c:pt idx="24">
                  <c:v>0.30119421161100784</c:v>
                </c:pt>
                <c:pt idx="25">
                  <c:v>0.28650479657368538</c:v>
                </c:pt>
                <c:pt idx="26">
                  <c:v>0.27253179276148065</c:v>
                </c:pt>
                <c:pt idx="27">
                  <c:v>0.25924026038665132</c:v>
                </c:pt>
                <c:pt idx="28">
                  <c:v>0.24659696369500941</c:v>
                </c:pt>
                <c:pt idx="29">
                  <c:v>0.23457028785922743</c:v>
                </c:pt>
                <c:pt idx="30">
                  <c:v>0.2231301599252995</c:v>
                </c:pt>
                <c:pt idx="31">
                  <c:v>0.21224797361449513</c:v>
                </c:pt>
                <c:pt idx="32">
                  <c:v>0.20189651779275872</c:v>
                </c:pt>
                <c:pt idx="33">
                  <c:v>0.19204990842870404</c:v>
                </c:pt>
                <c:pt idx="34">
                  <c:v>0.18268352387005088</c:v>
                </c:pt>
                <c:pt idx="35">
                  <c:v>0.17377394327667101</c:v>
                </c:pt>
                <c:pt idx="36">
                  <c:v>0.16529888805628767</c:v>
                </c:pt>
                <c:pt idx="37">
                  <c:v>0.15723716615639075</c:v>
                </c:pt>
                <c:pt idx="38">
                  <c:v>0.14956861907306626</c:v>
                </c:pt>
                <c:pt idx="39">
                  <c:v>0.14227407144423934</c:v>
                </c:pt>
                <c:pt idx="40">
                  <c:v>0.13533528310127751</c:v>
                </c:pt>
                <c:pt idx="41">
                  <c:v>0.12873490345906921</c:v>
                </c:pt>
                <c:pt idx="42">
                  <c:v>0.1224564281305254</c:v>
                </c:pt>
                <c:pt idx="43">
                  <c:v>0.11648415765701275</c:v>
                </c:pt>
                <c:pt idx="44">
                  <c:v>0.11080315825153078</c:v>
                </c:pt>
                <c:pt idx="45">
                  <c:v>0.10539922445646518</c:v>
                </c:pt>
                <c:pt idx="46">
                  <c:v>0.10025884362254488</c:v>
                </c:pt>
                <c:pt idx="47">
                  <c:v>9.5369162120180567E-2</c:v>
                </c:pt>
                <c:pt idx="48">
                  <c:v>9.0717953198694745E-2</c:v>
                </c:pt>
                <c:pt idx="49">
                  <c:v>8.6293586413076995E-2</c:v>
                </c:pt>
                <c:pt idx="50">
                  <c:v>8.2084998541813989E-2</c:v>
                </c:pt>
              </c:numCache>
            </c:numRef>
          </c:yVal>
        </c:ser>
        <c:ser>
          <c:idx val="1"/>
          <c:order val="1"/>
          <c:tx>
            <c:v>3, 1, 0</c:v>
          </c:tx>
          <c:spPr>
            <a:ln w="50800"/>
          </c:spPr>
          <c:marker>
            <c:symbol val="none"/>
          </c:marker>
          <c:xVal>
            <c:numRef>
              <c:f>weibull!$A$5:$A$55</c:f>
              <c:numCache>
                <c:formatCode>0.00E+00</c:formatCode>
                <c:ptCount val="51"/>
                <c:pt idx="0">
                  <c:v>1.000000000000003E-9</c:v>
                </c:pt>
                <c:pt idx="1">
                  <c:v>5.0000001000000023E-2</c:v>
                </c:pt>
                <c:pt idx="2">
                  <c:v>0.10000000100000002</c:v>
                </c:pt>
                <c:pt idx="3">
                  <c:v>0.15000000099999999</c:v>
                </c:pt>
                <c:pt idx="4">
                  <c:v>0.20000000099999998</c:v>
                </c:pt>
                <c:pt idx="5">
                  <c:v>0.25000000099999997</c:v>
                </c:pt>
                <c:pt idx="6">
                  <c:v>0.3000000010000004</c:v>
                </c:pt>
                <c:pt idx="7">
                  <c:v>0.35000000100000034</c:v>
                </c:pt>
                <c:pt idx="8">
                  <c:v>0.40000000100000027</c:v>
                </c:pt>
                <c:pt idx="9">
                  <c:v>0.45000000099999998</c:v>
                </c:pt>
                <c:pt idx="10">
                  <c:v>0.50000000099999997</c:v>
                </c:pt>
                <c:pt idx="11">
                  <c:v>0.55000000100000002</c:v>
                </c:pt>
                <c:pt idx="12">
                  <c:v>0.60000000100000062</c:v>
                </c:pt>
                <c:pt idx="13">
                  <c:v>0.65000000100000077</c:v>
                </c:pt>
                <c:pt idx="14">
                  <c:v>0.70000000100000015</c:v>
                </c:pt>
                <c:pt idx="15">
                  <c:v>0.75000000100000064</c:v>
                </c:pt>
                <c:pt idx="16">
                  <c:v>0.80000000100000024</c:v>
                </c:pt>
                <c:pt idx="17">
                  <c:v>0.85000000100000062</c:v>
                </c:pt>
                <c:pt idx="18">
                  <c:v>0.90000000100000033</c:v>
                </c:pt>
                <c:pt idx="19">
                  <c:v>0.9500000010000007</c:v>
                </c:pt>
                <c:pt idx="20">
                  <c:v>1.0000000010000003</c:v>
                </c:pt>
                <c:pt idx="21">
                  <c:v>1.0500000010000003</c:v>
                </c:pt>
                <c:pt idx="22">
                  <c:v>1.1000000010000017</c:v>
                </c:pt>
                <c:pt idx="23">
                  <c:v>1.1500000010000018</c:v>
                </c:pt>
                <c:pt idx="24">
                  <c:v>1.2000000010000005</c:v>
                </c:pt>
                <c:pt idx="25">
                  <c:v>1.2500000010000005</c:v>
                </c:pt>
                <c:pt idx="26">
                  <c:v>1.3000000010000019</c:v>
                </c:pt>
                <c:pt idx="27">
                  <c:v>1.3500000010000019</c:v>
                </c:pt>
                <c:pt idx="28">
                  <c:v>1.4000000010000007</c:v>
                </c:pt>
                <c:pt idx="29">
                  <c:v>1.4500000010000007</c:v>
                </c:pt>
                <c:pt idx="30">
                  <c:v>1.5000000010000007</c:v>
                </c:pt>
                <c:pt idx="31">
                  <c:v>1.5500000010000021</c:v>
                </c:pt>
                <c:pt idx="32">
                  <c:v>1.6000000010000022</c:v>
                </c:pt>
                <c:pt idx="33">
                  <c:v>1.6500000010000024</c:v>
                </c:pt>
                <c:pt idx="34">
                  <c:v>1.7000000010000009</c:v>
                </c:pt>
                <c:pt idx="35">
                  <c:v>1.7500000010000021</c:v>
                </c:pt>
                <c:pt idx="36">
                  <c:v>1.8000000010000021</c:v>
                </c:pt>
                <c:pt idx="37">
                  <c:v>1.8500000010000024</c:v>
                </c:pt>
                <c:pt idx="38">
                  <c:v>1.9000000010000027</c:v>
                </c:pt>
                <c:pt idx="39">
                  <c:v>1.9500000010000029</c:v>
                </c:pt>
                <c:pt idx="40">
                  <c:v>2.000000001000001</c:v>
                </c:pt>
                <c:pt idx="41">
                  <c:v>2.0500000010000008</c:v>
                </c:pt>
                <c:pt idx="42">
                  <c:v>2.1000000010000006</c:v>
                </c:pt>
                <c:pt idx="43">
                  <c:v>2.1500000010000004</c:v>
                </c:pt>
                <c:pt idx="44">
                  <c:v>2.2000000010000011</c:v>
                </c:pt>
                <c:pt idx="45">
                  <c:v>2.2500000010000001</c:v>
                </c:pt>
                <c:pt idx="46">
                  <c:v>2.3000000009999999</c:v>
                </c:pt>
                <c:pt idx="47">
                  <c:v>2.3500000009999997</c:v>
                </c:pt>
                <c:pt idx="48">
                  <c:v>2.4000000009999995</c:v>
                </c:pt>
                <c:pt idx="49">
                  <c:v>2.4500000009999994</c:v>
                </c:pt>
                <c:pt idx="50">
                  <c:v>2.5000000009999992</c:v>
                </c:pt>
              </c:numCache>
            </c:numRef>
          </c:xVal>
          <c:yVal>
            <c:numRef>
              <c:f>weibull!$C$5:$C$55</c:f>
              <c:numCache>
                <c:formatCode>0.00E+00</c:formatCode>
                <c:ptCount val="51"/>
                <c:pt idx="0">
                  <c:v>3.0000000000000179E-18</c:v>
                </c:pt>
                <c:pt idx="1">
                  <c:v>7.4990628584975802E-3</c:v>
                </c:pt>
                <c:pt idx="2">
                  <c:v>2.9970015593502455E-2</c:v>
                </c:pt>
                <c:pt idx="3">
                  <c:v>6.727257239389732E-2</c:v>
                </c:pt>
                <c:pt idx="4">
                  <c:v>0.11904383095660044</c:v>
                </c:pt>
                <c:pt idx="5">
                  <c:v>0.18459308338064767</c:v>
                </c:pt>
                <c:pt idx="6">
                  <c:v>0.26280753689266345</c:v>
                </c:pt>
                <c:pt idx="7">
                  <c:v>0.3520764445369603</c:v>
                </c:pt>
                <c:pt idx="8">
                  <c:v>0.45024240180984626</c:v>
                </c:pt>
                <c:pt idx="9">
                  <c:v>0.55458893354989725</c:v>
                </c:pt>
                <c:pt idx="10">
                  <c:v>0.66187267908953373</c:v>
                </c:pt>
                <c:pt idx="11">
                  <c:v>0.76840625324425704</c:v>
                </c:pt>
                <c:pt idx="12">
                  <c:v>0.87019412798419649</c:v>
                </c:pt>
                <c:pt idx="13">
                  <c:v>0.96311876975751765</c:v>
                </c:pt>
                <c:pt idx="14">
                  <c:v>1.0431681724405302</c:v>
                </c:pt>
                <c:pt idx="15">
                  <c:v>1.1066895201042941</c:v>
                </c:pt>
                <c:pt idx="16">
                  <c:v>1.1506479133308118</c:v>
                </c:pt>
                <c:pt idx="17">
                  <c:v>1.1728649487739911</c:v>
                </c:pt>
                <c:pt idx="18">
                  <c:v>1.1722104702361977</c:v>
                </c:pt>
                <c:pt idx="19">
                  <c:v>1.1487227802352025</c:v>
                </c:pt>
                <c:pt idx="20">
                  <c:v>1.1036383224106878</c:v>
                </c:pt>
                <c:pt idx="21">
                  <c:v>1.0393210002996447</c:v>
                </c:pt>
                <c:pt idx="22">
                  <c:v>0.95909288418840122</c:v>
                </c:pt>
                <c:pt idx="23">
                  <c:v>0.86698046965053965</c:v>
                </c:pt>
                <c:pt idx="24">
                  <c:v>0.7674019190948097</c:v>
                </c:pt>
                <c:pt idx="25">
                  <c:v>0.66482886866925894</c:v>
                </c:pt>
                <c:pt idx="26">
                  <c:v>0.56345985744977334</c:v>
                </c:pt>
                <c:pt idx="27">
                  <c:v>0.46694045704464987</c:v>
                </c:pt>
                <c:pt idx="28">
                  <c:v>0.378157976832872</c:v>
                </c:pt>
                <c:pt idx="29">
                  <c:v>0.29912743170424072</c:v>
                </c:pt>
                <c:pt idx="30">
                  <c:v>0.23097229735264491</c:v>
                </c:pt>
                <c:pt idx="31">
                  <c:v>0.17399079988550042</c:v>
                </c:pt>
                <c:pt idx="32">
                  <c:v>0.1277882784363582</c:v>
                </c:pt>
                <c:pt idx="33">
                  <c:v>9.1450069655933733E-2</c:v>
                </c:pt>
                <c:pt idx="34">
                  <c:v>6.3728002284123897E-2</c:v>
                </c:pt>
                <c:pt idx="35">
                  <c:v>4.3216576437270303E-2</c:v>
                </c:pt>
                <c:pt idx="36">
                  <c:v>2.8501048864072811E-2</c:v>
                </c:pt>
                <c:pt idx="37">
                  <c:v>1.8267323024605753E-2</c:v>
                </c:pt>
                <c:pt idx="38">
                  <c:v>1.1371103198832456E-2</c:v>
                </c:pt>
                <c:pt idx="39">
                  <c:v>6.8699120383570169E-3</c:v>
                </c:pt>
                <c:pt idx="40">
                  <c:v>4.0255514905490324E-3</c:v>
                </c:pt>
                <c:pt idx="41">
                  <c:v>2.2862710829711637E-3</c:v>
                </c:pt>
                <c:pt idx="42">
                  <c:v>1.257646660515062E-3</c:v>
                </c:pt>
                <c:pt idx="43">
                  <c:v>6.6960200799881433E-4</c:v>
                </c:pt>
                <c:pt idx="44">
                  <c:v>3.4482517647749011E-4</c:v>
                </c:pt>
                <c:pt idx="45">
                  <c:v>1.7163296370117156E-4</c:v>
                </c:pt>
                <c:pt idx="46">
                  <c:v>8.2511780534342505E-5</c:v>
                </c:pt>
                <c:pt idx="47">
                  <c:v>3.8285777678201428E-5</c:v>
                </c:pt>
                <c:pt idx="48">
                  <c:v>1.7133923091672209E-5</c:v>
                </c:pt>
                <c:pt idx="49">
                  <c:v>7.3903410090301317E-6</c:v>
                </c:pt>
                <c:pt idx="50">
                  <c:v>3.070082064749848E-6</c:v>
                </c:pt>
              </c:numCache>
            </c:numRef>
          </c:yVal>
        </c:ser>
        <c:ser>
          <c:idx val="2"/>
          <c:order val="2"/>
          <c:tx>
            <c:v>1, 3, 0</c:v>
          </c:tx>
          <c:spPr>
            <a:ln w="50800"/>
          </c:spPr>
          <c:marker>
            <c:symbol val="none"/>
          </c:marker>
          <c:xVal>
            <c:numRef>
              <c:f>weibull!$A$5:$A$55</c:f>
              <c:numCache>
                <c:formatCode>0.00E+00</c:formatCode>
                <c:ptCount val="51"/>
                <c:pt idx="0">
                  <c:v>1.000000000000003E-9</c:v>
                </c:pt>
                <c:pt idx="1">
                  <c:v>5.0000001000000023E-2</c:v>
                </c:pt>
                <c:pt idx="2">
                  <c:v>0.10000000100000002</c:v>
                </c:pt>
                <c:pt idx="3">
                  <c:v>0.15000000099999999</c:v>
                </c:pt>
                <c:pt idx="4">
                  <c:v>0.20000000099999998</c:v>
                </c:pt>
                <c:pt idx="5">
                  <c:v>0.25000000099999997</c:v>
                </c:pt>
                <c:pt idx="6">
                  <c:v>0.3000000010000004</c:v>
                </c:pt>
                <c:pt idx="7">
                  <c:v>0.35000000100000034</c:v>
                </c:pt>
                <c:pt idx="8">
                  <c:v>0.40000000100000027</c:v>
                </c:pt>
                <c:pt idx="9">
                  <c:v>0.45000000099999998</c:v>
                </c:pt>
                <c:pt idx="10">
                  <c:v>0.50000000099999997</c:v>
                </c:pt>
                <c:pt idx="11">
                  <c:v>0.55000000100000002</c:v>
                </c:pt>
                <c:pt idx="12">
                  <c:v>0.60000000100000062</c:v>
                </c:pt>
                <c:pt idx="13">
                  <c:v>0.65000000100000077</c:v>
                </c:pt>
                <c:pt idx="14">
                  <c:v>0.70000000100000015</c:v>
                </c:pt>
                <c:pt idx="15">
                  <c:v>0.75000000100000064</c:v>
                </c:pt>
                <c:pt idx="16">
                  <c:v>0.80000000100000024</c:v>
                </c:pt>
                <c:pt idx="17">
                  <c:v>0.85000000100000062</c:v>
                </c:pt>
                <c:pt idx="18">
                  <c:v>0.90000000100000033</c:v>
                </c:pt>
                <c:pt idx="19">
                  <c:v>0.9500000010000007</c:v>
                </c:pt>
                <c:pt idx="20">
                  <c:v>1.0000000010000003</c:v>
                </c:pt>
                <c:pt idx="21">
                  <c:v>1.0500000010000003</c:v>
                </c:pt>
                <c:pt idx="22">
                  <c:v>1.1000000010000017</c:v>
                </c:pt>
                <c:pt idx="23">
                  <c:v>1.1500000010000018</c:v>
                </c:pt>
                <c:pt idx="24">
                  <c:v>1.2000000010000005</c:v>
                </c:pt>
                <c:pt idx="25">
                  <c:v>1.2500000010000005</c:v>
                </c:pt>
                <c:pt idx="26">
                  <c:v>1.3000000010000019</c:v>
                </c:pt>
                <c:pt idx="27">
                  <c:v>1.3500000010000019</c:v>
                </c:pt>
                <c:pt idx="28">
                  <c:v>1.4000000010000007</c:v>
                </c:pt>
                <c:pt idx="29">
                  <c:v>1.4500000010000007</c:v>
                </c:pt>
                <c:pt idx="30">
                  <c:v>1.5000000010000007</c:v>
                </c:pt>
                <c:pt idx="31">
                  <c:v>1.5500000010000021</c:v>
                </c:pt>
                <c:pt idx="32">
                  <c:v>1.6000000010000022</c:v>
                </c:pt>
                <c:pt idx="33">
                  <c:v>1.6500000010000024</c:v>
                </c:pt>
                <c:pt idx="34">
                  <c:v>1.7000000010000009</c:v>
                </c:pt>
                <c:pt idx="35">
                  <c:v>1.7500000010000021</c:v>
                </c:pt>
                <c:pt idx="36">
                  <c:v>1.8000000010000021</c:v>
                </c:pt>
                <c:pt idx="37">
                  <c:v>1.8500000010000024</c:v>
                </c:pt>
                <c:pt idx="38">
                  <c:v>1.9000000010000027</c:v>
                </c:pt>
                <c:pt idx="39">
                  <c:v>1.9500000010000029</c:v>
                </c:pt>
                <c:pt idx="40">
                  <c:v>2.000000001000001</c:v>
                </c:pt>
                <c:pt idx="41">
                  <c:v>2.0500000010000008</c:v>
                </c:pt>
                <c:pt idx="42">
                  <c:v>2.1000000010000006</c:v>
                </c:pt>
                <c:pt idx="43">
                  <c:v>2.1500000010000004</c:v>
                </c:pt>
                <c:pt idx="44">
                  <c:v>2.2000000010000011</c:v>
                </c:pt>
                <c:pt idx="45">
                  <c:v>2.2500000010000001</c:v>
                </c:pt>
                <c:pt idx="46">
                  <c:v>2.3000000009999999</c:v>
                </c:pt>
                <c:pt idx="47">
                  <c:v>2.3500000009999997</c:v>
                </c:pt>
                <c:pt idx="48">
                  <c:v>2.4000000009999995</c:v>
                </c:pt>
                <c:pt idx="49">
                  <c:v>2.4500000009999994</c:v>
                </c:pt>
                <c:pt idx="50">
                  <c:v>2.5000000009999992</c:v>
                </c:pt>
              </c:numCache>
            </c:numRef>
          </c:xVal>
          <c:yVal>
            <c:numRef>
              <c:f>weibull!$D$5:$D$55</c:f>
              <c:numCache>
                <c:formatCode>0.00E+00</c:formatCode>
                <c:ptCount val="51"/>
                <c:pt idx="0">
                  <c:v>0.33333333322222264</c:v>
                </c:pt>
                <c:pt idx="1">
                  <c:v>0.32782381783126535</c:v>
                </c:pt>
                <c:pt idx="2">
                  <c:v>0.32240536671986758</c:v>
                </c:pt>
                <c:pt idx="3">
                  <c:v>0.31707647472787998</c:v>
                </c:pt>
                <c:pt idx="4">
                  <c:v>0.31183566157326115</c:v>
                </c:pt>
                <c:pt idx="5">
                  <c:v>0.30668147144088115</c:v>
                </c:pt>
                <c:pt idx="6">
                  <c:v>0.3016124725781158</c:v>
                </c:pt>
                <c:pt idx="7">
                  <c:v>0.29662725689713221</c:v>
                </c:pt>
                <c:pt idx="8">
                  <c:v>0.29172443958374134</c:v>
                </c:pt>
                <c:pt idx="9">
                  <c:v>0.28690265871271836</c:v>
                </c:pt>
                <c:pt idx="10">
                  <c:v>0.28216057486948504</c:v>
                </c:pt>
                <c:pt idx="11">
                  <c:v>0.27749687077803531</c:v>
                </c:pt>
                <c:pt idx="12">
                  <c:v>0.27291025093502386</c:v>
                </c:pt>
                <c:pt idx="13">
                  <c:v>0.26839944124989068</c:v>
                </c:pt>
                <c:pt idx="14">
                  <c:v>0.26396318869093949</c:v>
                </c:pt>
                <c:pt idx="15">
                  <c:v>0.25960026093726857</c:v>
                </c:pt>
                <c:pt idx="16">
                  <c:v>0.25530944603644634</c:v>
                </c:pt>
                <c:pt idx="17">
                  <c:v>0.25108955206785588</c:v>
                </c:pt>
                <c:pt idx="18">
                  <c:v>0.24693940681159318</c:v>
                </c:pt>
                <c:pt idx="19">
                  <c:v>0.24285785742284499</c:v>
                </c:pt>
                <c:pt idx="20">
                  <c:v>0.23884377011164848</c:v>
                </c:pt>
                <c:pt idx="21">
                  <c:v>0.23489602982793931</c:v>
                </c:pt>
                <c:pt idx="22">
                  <c:v>0.23101353995180929</c:v>
                </c:pt>
                <c:pt idx="23">
                  <c:v>0.22719522198888417</c:v>
                </c:pt>
                <c:pt idx="24">
                  <c:v>0.22344001527073304</c:v>
                </c:pt>
                <c:pt idx="25">
                  <c:v>0.21974687666023249</c:v>
                </c:pt>
                <c:pt idx="26">
                  <c:v>0.21611478026179845</c:v>
                </c:pt>
                <c:pt idx="27">
                  <c:v>0.21254271713641038</c:v>
                </c:pt>
                <c:pt idx="28">
                  <c:v>0.20902969502134228</c:v>
                </c:pt>
                <c:pt idx="29">
                  <c:v>0.20557473805452864</c:v>
                </c:pt>
                <c:pt idx="30">
                  <c:v>0.20217688650348545</c:v>
                </c:pt>
                <c:pt idx="31">
                  <c:v>0.19883519649871098</c:v>
                </c:pt>
                <c:pt idx="32">
                  <c:v>0.19554873977149462</c:v>
                </c:pt>
                <c:pt idx="33">
                  <c:v>0.19231660339605663</c:v>
                </c:pt>
                <c:pt idx="34">
                  <c:v>0.18913788953595542</c:v>
                </c:pt>
                <c:pt idx="35">
                  <c:v>0.18601171519467841</c:v>
                </c:pt>
                <c:pt idx="36">
                  <c:v>0.18293721197036336</c:v>
                </c:pt>
                <c:pt idx="37">
                  <c:v>0.17991352581456641</c:v>
                </c:pt>
                <c:pt idx="38">
                  <c:v>0.17693981679502493</c:v>
                </c:pt>
                <c:pt idx="39">
                  <c:v>0.17401525886233399</c:v>
                </c:pt>
                <c:pt idx="40">
                  <c:v>0.17113903962048441</c:v>
                </c:pt>
                <c:pt idx="41">
                  <c:v>0.16831036010119338</c:v>
                </c:pt>
                <c:pt idx="42">
                  <c:v>0.1655284345419607</c:v>
                </c:pt>
                <c:pt idx="43">
                  <c:v>0.16279249016779856</c:v>
                </c:pt>
                <c:pt idx="44">
                  <c:v>0.1601017669765657</c:v>
                </c:pt>
                <c:pt idx="45">
                  <c:v>0.15745551752785325</c:v>
                </c:pt>
                <c:pt idx="46">
                  <c:v>0.1548530067353529</c:v>
                </c:pt>
                <c:pt idx="47">
                  <c:v>0.15229351166266636</c:v>
                </c:pt>
                <c:pt idx="48">
                  <c:v>0.14977632132248192</c:v>
                </c:pt>
                <c:pt idx="49">
                  <c:v>0.14730073647907491</c:v>
                </c:pt>
                <c:pt idx="50">
                  <c:v>0.14486606945407074</c:v>
                </c:pt>
              </c:numCache>
            </c:numRef>
          </c:yVal>
        </c:ser>
        <c:ser>
          <c:idx val="3"/>
          <c:order val="3"/>
          <c:tx>
            <c:v>1, 1, 1</c:v>
          </c:tx>
          <c:spPr>
            <a:ln w="50800"/>
          </c:spPr>
          <c:marker>
            <c:symbol val="none"/>
          </c:marker>
          <c:xVal>
            <c:numRef>
              <c:f>weibull!$A$5:$A$55</c:f>
              <c:numCache>
                <c:formatCode>0.00E+00</c:formatCode>
                <c:ptCount val="51"/>
                <c:pt idx="0">
                  <c:v>1.000000000000003E-9</c:v>
                </c:pt>
                <c:pt idx="1">
                  <c:v>5.0000001000000023E-2</c:v>
                </c:pt>
                <c:pt idx="2">
                  <c:v>0.10000000100000002</c:v>
                </c:pt>
                <c:pt idx="3">
                  <c:v>0.15000000099999999</c:v>
                </c:pt>
                <c:pt idx="4">
                  <c:v>0.20000000099999998</c:v>
                </c:pt>
                <c:pt idx="5">
                  <c:v>0.25000000099999997</c:v>
                </c:pt>
                <c:pt idx="6">
                  <c:v>0.3000000010000004</c:v>
                </c:pt>
                <c:pt idx="7">
                  <c:v>0.35000000100000034</c:v>
                </c:pt>
                <c:pt idx="8">
                  <c:v>0.40000000100000027</c:v>
                </c:pt>
                <c:pt idx="9">
                  <c:v>0.45000000099999998</c:v>
                </c:pt>
                <c:pt idx="10">
                  <c:v>0.50000000099999997</c:v>
                </c:pt>
                <c:pt idx="11">
                  <c:v>0.55000000100000002</c:v>
                </c:pt>
                <c:pt idx="12">
                  <c:v>0.60000000100000062</c:v>
                </c:pt>
                <c:pt idx="13">
                  <c:v>0.65000000100000077</c:v>
                </c:pt>
                <c:pt idx="14">
                  <c:v>0.70000000100000015</c:v>
                </c:pt>
                <c:pt idx="15">
                  <c:v>0.75000000100000064</c:v>
                </c:pt>
                <c:pt idx="16">
                  <c:v>0.80000000100000024</c:v>
                </c:pt>
                <c:pt idx="17">
                  <c:v>0.85000000100000062</c:v>
                </c:pt>
                <c:pt idx="18">
                  <c:v>0.90000000100000033</c:v>
                </c:pt>
                <c:pt idx="19">
                  <c:v>0.9500000010000007</c:v>
                </c:pt>
                <c:pt idx="20">
                  <c:v>1.0000000010000003</c:v>
                </c:pt>
                <c:pt idx="21">
                  <c:v>1.0500000010000003</c:v>
                </c:pt>
                <c:pt idx="22">
                  <c:v>1.1000000010000017</c:v>
                </c:pt>
                <c:pt idx="23">
                  <c:v>1.1500000010000018</c:v>
                </c:pt>
                <c:pt idx="24">
                  <c:v>1.2000000010000005</c:v>
                </c:pt>
                <c:pt idx="25">
                  <c:v>1.2500000010000005</c:v>
                </c:pt>
                <c:pt idx="26">
                  <c:v>1.3000000010000019</c:v>
                </c:pt>
                <c:pt idx="27">
                  <c:v>1.3500000010000019</c:v>
                </c:pt>
                <c:pt idx="28">
                  <c:v>1.4000000010000007</c:v>
                </c:pt>
                <c:pt idx="29">
                  <c:v>1.4500000010000007</c:v>
                </c:pt>
                <c:pt idx="30">
                  <c:v>1.5000000010000007</c:v>
                </c:pt>
                <c:pt idx="31">
                  <c:v>1.5500000010000021</c:v>
                </c:pt>
                <c:pt idx="32">
                  <c:v>1.6000000010000022</c:v>
                </c:pt>
                <c:pt idx="33">
                  <c:v>1.6500000010000024</c:v>
                </c:pt>
                <c:pt idx="34">
                  <c:v>1.7000000010000009</c:v>
                </c:pt>
                <c:pt idx="35">
                  <c:v>1.7500000010000021</c:v>
                </c:pt>
                <c:pt idx="36">
                  <c:v>1.8000000010000021</c:v>
                </c:pt>
                <c:pt idx="37">
                  <c:v>1.8500000010000024</c:v>
                </c:pt>
                <c:pt idx="38">
                  <c:v>1.9000000010000027</c:v>
                </c:pt>
                <c:pt idx="39">
                  <c:v>1.9500000010000029</c:v>
                </c:pt>
                <c:pt idx="40">
                  <c:v>2.000000001000001</c:v>
                </c:pt>
                <c:pt idx="41">
                  <c:v>2.0500000010000008</c:v>
                </c:pt>
                <c:pt idx="42">
                  <c:v>2.1000000010000006</c:v>
                </c:pt>
                <c:pt idx="43">
                  <c:v>2.1500000010000004</c:v>
                </c:pt>
                <c:pt idx="44">
                  <c:v>2.2000000010000011</c:v>
                </c:pt>
                <c:pt idx="45">
                  <c:v>2.2500000010000001</c:v>
                </c:pt>
                <c:pt idx="46">
                  <c:v>2.3000000009999999</c:v>
                </c:pt>
                <c:pt idx="47">
                  <c:v>2.3500000009999997</c:v>
                </c:pt>
                <c:pt idx="48">
                  <c:v>2.4000000009999995</c:v>
                </c:pt>
                <c:pt idx="49">
                  <c:v>2.4500000009999994</c:v>
                </c:pt>
                <c:pt idx="50">
                  <c:v>2.5000000009999992</c:v>
                </c:pt>
              </c:numCache>
            </c:numRef>
          </c:xVal>
          <c:yVal>
            <c:numRef>
              <c:f>weibull!$E$5:$E$55</c:f>
              <c:numCache>
                <c:formatCode>0.00E+00</c:formatCode>
                <c:ptCount val="5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0.9999999989999997</c:v>
                </c:pt>
                <c:pt idx="21">
                  <c:v>0.95122942354948581</c:v>
                </c:pt>
                <c:pt idx="22">
                  <c:v>0.90483741713112242</c:v>
                </c:pt>
                <c:pt idx="23">
                  <c:v>0.86070797556434964</c:v>
                </c:pt>
                <c:pt idx="24">
                  <c:v>0.81873075225925074</c:v>
                </c:pt>
                <c:pt idx="25">
                  <c:v>0.77880078229260363</c:v>
                </c:pt>
                <c:pt idx="26">
                  <c:v>0.74081821994090002</c:v>
                </c:pt>
                <c:pt idx="27">
                  <c:v>0.70468808901402491</c:v>
                </c:pt>
                <c:pt idx="28">
                  <c:v>0.67032004536531953</c:v>
                </c:pt>
                <c:pt idx="29">
                  <c:v>0.6376281509841456</c:v>
                </c:pt>
                <c:pt idx="30">
                  <c:v>0.6065306591061026</c:v>
                </c:pt>
                <c:pt idx="31">
                  <c:v>0.57694980980353716</c:v>
                </c:pt>
                <c:pt idx="32">
                  <c:v>0.54881163554521462</c:v>
                </c:pt>
                <c:pt idx="33">
                  <c:v>0.52204577623897086</c:v>
                </c:pt>
                <c:pt idx="34">
                  <c:v>0.49658530329482459</c:v>
                </c:pt>
                <c:pt idx="35">
                  <c:v>0.47236655226864827</c:v>
                </c:pt>
                <c:pt idx="36">
                  <c:v>0.4493289636678931</c:v>
                </c:pt>
                <c:pt idx="37">
                  <c:v>0.42741493152131138</c:v>
                </c:pt>
                <c:pt idx="38">
                  <c:v>0.40656965933402933</c:v>
                </c:pt>
                <c:pt idx="39">
                  <c:v>0.38674102306775981</c:v>
                </c:pt>
                <c:pt idx="40">
                  <c:v>0.36787944080356283</c:v>
                </c:pt>
                <c:pt idx="41">
                  <c:v>0.34993774876121725</c:v>
                </c:pt>
                <c:pt idx="42">
                  <c:v>0.33287108336520926</c:v>
                </c:pt>
                <c:pt idx="43">
                  <c:v>0.316636769062417</c:v>
                </c:pt>
                <c:pt idx="44">
                  <c:v>0.30119421161100784</c:v>
                </c:pt>
                <c:pt idx="45">
                  <c:v>0.28650479657368538</c:v>
                </c:pt>
                <c:pt idx="46">
                  <c:v>0.27253179276148076</c:v>
                </c:pt>
                <c:pt idx="47">
                  <c:v>0.25924026038665132</c:v>
                </c:pt>
                <c:pt idx="48">
                  <c:v>0.2465969636950098</c:v>
                </c:pt>
                <c:pt idx="49">
                  <c:v>0.23457028785922776</c:v>
                </c:pt>
                <c:pt idx="50">
                  <c:v>0.22313015992529986</c:v>
                </c:pt>
              </c:numCache>
            </c:numRef>
          </c:yVal>
        </c:ser>
        <c:axId val="87247872"/>
        <c:axId val="87258240"/>
      </c:scatterChart>
      <c:valAx>
        <c:axId val="872478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800"/>
                  <a:t>x</a:t>
                </a:r>
              </a:p>
            </c:rich>
          </c:tx>
          <c:layout>
            <c:manualLayout>
              <c:xMode val="edge"/>
              <c:yMode val="edge"/>
              <c:x val="0.47718853893263408"/>
              <c:y val="0.88437481773111692"/>
            </c:manualLayout>
          </c:layout>
        </c:title>
        <c:numFmt formatCode="#,##0.00" sourceLinked="0"/>
        <c:tickLblPos val="nextTo"/>
        <c:crossAx val="87258240"/>
        <c:crosses val="autoZero"/>
        <c:crossBetween val="midCat"/>
      </c:valAx>
      <c:valAx>
        <c:axId val="87258240"/>
        <c:scaling>
          <c:orientation val="minMax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sz="1800"/>
                  <a:t>f(x)</a:t>
                </a:r>
              </a:p>
            </c:rich>
          </c:tx>
        </c:title>
        <c:numFmt formatCode="#,##0.0" sourceLinked="0"/>
        <c:tickLblPos val="nextTo"/>
        <c:crossAx val="87247872"/>
        <c:crosses val="autoZero"/>
        <c:crossBetween val="midCat"/>
      </c:valAx>
      <c:spPr>
        <a:ln>
          <a:solidFill>
            <a:schemeClr val="accent1"/>
          </a:solidFill>
        </a:ln>
      </c:spPr>
    </c:plotArea>
    <c:legend>
      <c:legendPos val="r"/>
      <c:layout>
        <c:manualLayout>
          <c:xMode val="edge"/>
          <c:yMode val="edge"/>
          <c:x val="0.58160703013389226"/>
          <c:y val="0.10570409677051255"/>
          <c:w val="0.32584733158355261"/>
          <c:h val="0.33486876640420066"/>
        </c:manualLayout>
      </c:layout>
      <c:spPr>
        <a:solidFill>
          <a:schemeClr val="bg1"/>
        </a:solidFill>
        <a:ln w="6350">
          <a:solidFill>
            <a:schemeClr val="tx1"/>
          </a:solidFill>
        </a:ln>
      </c:spPr>
    </c:legend>
    <c:plotVisOnly val="1"/>
  </c:chart>
  <c:spPr>
    <a:solidFill>
      <a:sysClr val="window" lastClr="FFFFFF"/>
    </a:solidFill>
    <a:ln>
      <a:solidFill>
        <a:srgbClr val="3891A7"/>
      </a:solidFill>
    </a:ln>
  </c:spPr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425A9A-0916-4FA2-B4A5-0162394B6F6A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27EA77-8099-4109-A32E-F1CCBBC7F0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7EA77-8099-4109-A32E-F1CCBBC7F08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7EA77-8099-4109-A32E-F1CCBBC7F08A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7EA77-8099-4109-A32E-F1CCBBC7F08A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7EA77-8099-4109-A32E-F1CCBBC7F08A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7EA77-8099-4109-A32E-F1CCBBC7F08A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7EA77-8099-4109-A32E-F1CCBBC7F08A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7EA77-8099-4109-A32E-F1CCBBC7F08A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7EA77-8099-4109-A32E-F1CCBBC7F08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7EA77-8099-4109-A32E-F1CCBBC7F08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7EA77-8099-4109-A32E-F1CCBBC7F08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7EA77-8099-4109-A32E-F1CCBBC7F08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7EA77-8099-4109-A32E-F1CCBBC7F08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7EA77-8099-4109-A32E-F1CCBBC7F08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7EA77-8099-4109-A32E-F1CCBBC7F08A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7EA77-8099-4109-A32E-F1CCBBC7F08A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90E5DE-5F91-49B5-9135-492C9D33BE99}" type="datetime1">
              <a:rPr lang="en-US" smtClean="0"/>
              <a:pPr/>
              <a:t>9/22/2010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A51E75-711E-4FDE-ADE6-DCE59B0E7E7C}" type="datetime1">
              <a:rPr lang="en-US" smtClean="0"/>
              <a:pPr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919D6B-4451-46B4-B992-010B895FB06F}" type="datetime1">
              <a:rPr lang="en-US" smtClean="0"/>
              <a:pPr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0E248F-782C-4F61-A3E0-6913809F9755}" type="datetime1">
              <a:rPr lang="en-US" smtClean="0"/>
              <a:pPr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9F25A9-BE53-4303-B9A6-2463BF6D2487}" type="datetime1">
              <a:rPr lang="en-US" smtClean="0"/>
              <a:pPr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403B5-67E5-4D51-811E-BEF5A5C29690}" type="datetime1">
              <a:rPr lang="en-US" smtClean="0"/>
              <a:pPr/>
              <a:t>9/22/2010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866D13-3CB3-4B1B-82A1-2844F9324533}" type="datetime1">
              <a:rPr lang="en-US" smtClean="0"/>
              <a:pPr/>
              <a:t>9/22/2010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6E6181-3F48-4493-A1F6-F3090B09BF11}" type="datetime1">
              <a:rPr lang="en-US" smtClean="0"/>
              <a:pPr/>
              <a:t>9/22/2010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11700D-73E4-4F3C-882A-5633AA419D32}" type="datetime1">
              <a:rPr lang="en-US" smtClean="0"/>
              <a:pPr/>
              <a:t>9/22/2010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3D4C20-075D-4193-B62E-0ED2024C82AB}" type="datetime1">
              <a:rPr lang="en-US" smtClean="0"/>
              <a:pPr/>
              <a:t>9/22/2010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5F36C9-2C50-41A1-BA8D-3E66BE38B23F}" type="datetime1">
              <a:rPr lang="en-US" smtClean="0"/>
              <a:pPr/>
              <a:t>9/22/2010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Uncertainty Analysis for Engineers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C52E69D-7E1F-43A9-9B73-25BDF6E54F3D}" type="datetime1">
              <a:rPr lang="en-US" smtClean="0"/>
              <a:pPr/>
              <a:t>9/22/2010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0B2C9B7-910D-4FD7-B1C4-5BC65A528CC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4.png"/><Relationship Id="rId4" Type="http://schemas.openxmlformats.org/officeDocument/2006/relationships/oleObject" Target="../embeddings/oleObject10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7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20.png"/><Relationship Id="rId4" Type="http://schemas.openxmlformats.org/officeDocument/2006/relationships/oleObject" Target="../embeddings/oleObject14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3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oleObject" Target="../embeddings/oleObject20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chart" Target="../charts/chart3.xml"/><Relationship Id="rId4" Type="http://schemas.openxmlformats.org/officeDocument/2006/relationships/oleObject" Target="../embeddings/oleObject22.bin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chart" Target="../charts/chart1.xml"/><Relationship Id="rId4" Type="http://schemas.openxmlformats.org/officeDocument/2006/relationships/oleObject" Target="../embeddings/oleObject1.bin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oleObject" Target="../embeddings/oleObject24.bin"/><Relationship Id="rId4" Type="http://schemas.openxmlformats.org/officeDocument/2006/relationships/image" Target="../media/image31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Continuous Distribution Functions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Jake Blanchard</a:t>
            </a:r>
          </a:p>
          <a:p>
            <a:r>
              <a:rPr lang="en-US" dirty="0" smtClean="0"/>
              <a:t>Spring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Bivariate</a:t>
            </a:r>
            <a:r>
              <a:rPr lang="en-US" dirty="0" smtClean="0"/>
              <a:t> Normal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Joint distribution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76200" y="2373312"/>
          <a:ext cx="8991600" cy="3875088"/>
        </p:xfrm>
        <a:graphic>
          <a:graphicData uri="http://schemas.openxmlformats.org/presentationml/2006/ole">
            <p:oleObj spid="_x0000_s163842" name="Equation" r:id="rId3" imgW="5486400" imgH="2361960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if x and y are not correlated?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correlation coefficient will be 0</a:t>
            </a:r>
          </a:p>
          <a:p>
            <a:r>
              <a:rPr lang="en-US" dirty="0" smtClean="0"/>
              <a:t>The joint </a:t>
            </a:r>
            <a:r>
              <a:rPr lang="en-US" dirty="0" err="1" smtClean="0"/>
              <a:t>pdf</a:t>
            </a:r>
            <a:r>
              <a:rPr lang="en-US" dirty="0" smtClean="0"/>
              <a:t> becomes the product of two separate normal distributions and x and y can be </a:t>
            </a:r>
            <a:r>
              <a:rPr lang="en-US" smtClean="0"/>
              <a:t>considered independent</a:t>
            </a:r>
            <a:endParaRPr lang="en-US" dirty="0" smtClean="0"/>
          </a:p>
          <a:p>
            <a:r>
              <a:rPr lang="en-US" dirty="0" smtClean="0"/>
              <a:t>Be careful, lack of correlation does not always imply independence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Gamma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7800"/>
            <a:ext cx="7714488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For random variables bounded at one end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Peak is at x=0 for </a:t>
            </a:r>
            <a:r>
              <a:rPr lang="en-US" dirty="0" smtClean="0">
                <a:sym typeface="Symbol"/>
              </a:rPr>
              <a:t> </a:t>
            </a:r>
            <a:r>
              <a:rPr lang="en-US" dirty="0" smtClean="0"/>
              <a:t>less than or equal to 1</a:t>
            </a:r>
          </a:p>
          <a:p>
            <a:r>
              <a:rPr lang="en-US" dirty="0" smtClean="0"/>
              <a:t>CDF is known as incomplete gamma function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194562" name="Object 2"/>
          <p:cNvGraphicFramePr>
            <a:graphicFrameLocks noChangeAspect="1"/>
          </p:cNvGraphicFramePr>
          <p:nvPr/>
        </p:nvGraphicFramePr>
        <p:xfrm>
          <a:off x="1905000" y="2209800"/>
          <a:ext cx="5105400" cy="2469520"/>
        </p:xfrm>
        <a:graphic>
          <a:graphicData uri="http://schemas.openxmlformats.org/presentationml/2006/ole">
            <p:oleObj spid="_x0000_s194562" name="Equation" r:id="rId3" imgW="2361960" imgH="1143000" progId="Equation.3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Gamma distribution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1981200"/>
            <a:ext cx="5989273" cy="360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6858000" y="2590800"/>
          <a:ext cx="2161386" cy="1295400"/>
        </p:xfrm>
        <a:graphic>
          <a:graphicData uri="http://schemas.openxmlformats.org/presentationml/2006/ole">
            <p:oleObj spid="_x0000_s193539" name="Equation" r:id="rId5" imgW="761760" imgH="457200" progId="Equation.3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Facts on Gamma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Appropriate for time required for a total of exactly </a:t>
            </a:r>
            <a:r>
              <a:rPr lang="en-US" dirty="0" smtClean="0">
                <a:sym typeface="Symbol"/>
              </a:rPr>
              <a:t> independent events to take place if events occur at a constant rate 1/</a:t>
            </a:r>
            <a:endParaRPr lang="en-US" dirty="0" smtClean="0"/>
          </a:p>
          <a:p>
            <a:r>
              <a:rPr lang="en-US" dirty="0" smtClean="0"/>
              <a:t>Has been used for storm durations, time between storms, downtime for offsite power supplies (nuclear)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81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If a part is ordered in lots of size </a:t>
            </a:r>
            <a:r>
              <a:rPr lang="en-US" dirty="0" smtClean="0">
                <a:sym typeface="Symbol"/>
              </a:rPr>
              <a:t> and demand for individual parts is 1/ , then time between depletions is gamma</a:t>
            </a:r>
          </a:p>
          <a:p>
            <a:r>
              <a:rPr lang="en-US" dirty="0" smtClean="0"/>
              <a:t>System time to failure is gamma if system failure occurs as soon as exactly </a:t>
            </a:r>
            <a:r>
              <a:rPr lang="en-US" dirty="0" smtClean="0">
                <a:sym typeface="Symbol"/>
              </a:rPr>
              <a:t> sub-failures have taken place and sub-failures occur at the rate 1/ </a:t>
            </a:r>
          </a:p>
          <a:p>
            <a:r>
              <a:rPr lang="en-US" dirty="0" smtClean="0">
                <a:sym typeface="Symbol"/>
              </a:rPr>
              <a:t>The time between maintenance operations of an instrument that needs recalibration after  uses is gamma under appropriate conditions</a:t>
            </a:r>
          </a:p>
          <a:p>
            <a:r>
              <a:rPr lang="en-US" dirty="0" smtClean="0">
                <a:sym typeface="Symbol"/>
              </a:rPr>
              <a:t>Some phenomena, such as capacitor failure and family income are empirically gamma, though not theoretically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ferry boat departs for a trip across a river as soon as exactly 9 cars are loaded. Cars arrive independently at a rate of 6 per hour. What is probability that the time between consecutive trips will be less than one hour? What is the time between departures that has a 1% probability of being exceeded?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295400"/>
            <a:ext cx="7498080" cy="5410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Time between departures is gamma.</a:t>
            </a:r>
          </a:p>
          <a:p>
            <a:r>
              <a:rPr lang="en-US" dirty="0" smtClean="0">
                <a:sym typeface="Symbol"/>
              </a:rPr>
              <a:t>=</a:t>
            </a:r>
            <a:r>
              <a:rPr lang="en-US" dirty="0" smtClean="0">
                <a:sym typeface="Symbol"/>
              </a:rPr>
              <a:t>9 cars, </a:t>
            </a:r>
            <a:r>
              <a:rPr lang="en-US" dirty="0" smtClean="0">
                <a:sym typeface="Symbol"/>
              </a:rPr>
              <a:t>1/  =</a:t>
            </a:r>
            <a:r>
              <a:rPr lang="en-US" dirty="0" smtClean="0">
                <a:sym typeface="Symbol"/>
              </a:rPr>
              <a:t>6 per hour</a:t>
            </a:r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Evaluate F(1) numerically</a:t>
            </a:r>
          </a:p>
          <a:p>
            <a:endParaRPr lang="en-US" dirty="0" smtClean="0">
              <a:sym typeface="Symbol"/>
            </a:endParaRPr>
          </a:p>
          <a:p>
            <a:endParaRPr lang="en-US" dirty="0" smtClean="0">
              <a:sym typeface="Symbol"/>
            </a:endParaRPr>
          </a:p>
          <a:p>
            <a:r>
              <a:rPr lang="en-US" dirty="0" err="1" smtClean="0">
                <a:sym typeface="Symbol"/>
              </a:rPr>
              <a:t>Matlab</a:t>
            </a:r>
            <a:endParaRPr lang="en-US" dirty="0" smtClean="0">
              <a:sym typeface="Symbol"/>
            </a:endParaRPr>
          </a:p>
          <a:p>
            <a:pPr lvl="1"/>
            <a:r>
              <a:rPr lang="en-US" b="1" dirty="0" err="1" smtClean="0">
                <a:solidFill>
                  <a:srgbClr val="FF0000"/>
                </a:solidFill>
                <a:sym typeface="Symbol"/>
              </a:rPr>
              <a:t>gamcdf</a:t>
            </a:r>
            <a:r>
              <a:rPr lang="en-US" b="1" dirty="0" smtClean="0">
                <a:solidFill>
                  <a:srgbClr val="FF0000"/>
                </a:solidFill>
                <a:sym typeface="Symbol"/>
              </a:rPr>
              <a:t>(1,9,1/6)</a:t>
            </a:r>
          </a:p>
          <a:p>
            <a:pPr lvl="1"/>
            <a:r>
              <a:rPr lang="en-US" dirty="0" smtClean="0">
                <a:sym typeface="Symbol"/>
              </a:rPr>
              <a:t>F=0.153</a:t>
            </a:r>
          </a:p>
          <a:p>
            <a:pPr lvl="1"/>
            <a:r>
              <a:rPr lang="en-US" dirty="0" smtClean="0">
                <a:sym typeface="Symbol"/>
              </a:rPr>
              <a:t>Or</a:t>
            </a:r>
            <a:endParaRPr lang="en-US" dirty="0" smtClean="0">
              <a:sym typeface="Symbol"/>
            </a:endParaRPr>
          </a:p>
          <a:p>
            <a:pPr lvl="1"/>
            <a:r>
              <a:rPr lang="sv-SE" b="1" dirty="0" smtClean="0">
                <a:solidFill>
                  <a:srgbClr val="FF0000"/>
                </a:solidFill>
                <a:sym typeface="Symbol"/>
              </a:rPr>
              <a:t>f=@(x) x.^8.*exp(-6*x)</a:t>
            </a:r>
          </a:p>
          <a:p>
            <a:pPr lvl="1"/>
            <a:r>
              <a:rPr lang="sv-SE" b="1" dirty="0" smtClean="0">
                <a:solidFill>
                  <a:srgbClr val="FF0000"/>
                </a:solidFill>
                <a:sym typeface="Symbol"/>
              </a:rPr>
              <a:t>6^9/gamma(9)*quad(f,0,1)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590800" y="3200400"/>
          <a:ext cx="2670676" cy="774700"/>
        </p:xfrm>
        <a:graphic>
          <a:graphicData uri="http://schemas.openxmlformats.org/presentationml/2006/ole">
            <p:oleObj spid="_x0000_s195586" name="Equation" r:id="rId3" imgW="1663560" imgH="482400" progId="Equation.3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continued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Solve this for x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b="1" dirty="0" err="1" smtClean="0">
                <a:solidFill>
                  <a:srgbClr val="FF0000"/>
                </a:solidFill>
              </a:rPr>
              <a:t>gaminv</a:t>
            </a:r>
            <a:r>
              <a:rPr lang="en-US" b="1" dirty="0" smtClean="0">
                <a:solidFill>
                  <a:srgbClr val="FF0000"/>
                </a:solidFill>
              </a:rPr>
              <a:t>(0.99,9,1/6)</a:t>
            </a:r>
          </a:p>
          <a:p>
            <a:r>
              <a:rPr lang="en-US" dirty="0" smtClean="0"/>
              <a:t>Solution </a:t>
            </a:r>
            <a:r>
              <a:rPr lang="en-US" dirty="0" smtClean="0"/>
              <a:t>is x=2.9 hours</a:t>
            </a:r>
          </a:p>
          <a:p>
            <a:r>
              <a:rPr lang="en-US" dirty="0" smtClean="0"/>
              <a:t>That is, the chances are 1 in 100 that the time between departures will exceed 2.9 hours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057399" y="2133600"/>
          <a:ext cx="2685047" cy="990600"/>
        </p:xfrm>
        <a:graphic>
          <a:graphicData uri="http://schemas.openxmlformats.org/presentationml/2006/ole">
            <p:oleObj spid="_x0000_s196610" name="Equation" r:id="rId3" imgW="1307880" imgH="482400" progId="Equation.3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Generalized gamma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redefine the gamma distribution to be 0 below some value (</a:t>
            </a:r>
            <a:r>
              <a:rPr lang="en-US" dirty="0" smtClean="0">
                <a:sym typeface="Symbol"/>
              </a:rPr>
              <a:t>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057399" y="2819400"/>
          <a:ext cx="5146199" cy="1828800"/>
        </p:xfrm>
        <a:graphic>
          <a:graphicData uri="http://schemas.openxmlformats.org/presentationml/2006/ole">
            <p:oleObj spid="_x0000_s197634" name="Equation" r:id="rId3" imgW="3073320" imgH="109188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Normal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This is probably the most famous of all distributions</a:t>
            </a:r>
          </a:p>
          <a:p>
            <a:r>
              <a:rPr lang="en-US" dirty="0" smtClean="0"/>
              <a:t>At one time, many felt that this was the underlying distribution of nature and that it would govern all measurements</a:t>
            </a:r>
          </a:p>
          <a:p>
            <a:r>
              <a:rPr lang="en-US" dirty="0" smtClean="0"/>
              <a:t>It is also called the Gaussian distribution</a:t>
            </a:r>
          </a:p>
          <a:p>
            <a:r>
              <a:rPr lang="en-US" dirty="0" smtClean="0"/>
              <a:t>Many random variables are not well-represented by this distribution, so its popularity is not always warranted</a:t>
            </a:r>
          </a:p>
          <a:p>
            <a:r>
              <a:rPr lang="en-US" dirty="0" smtClean="0"/>
              <a:t>Since limits are +/- infinity, this distribution is problematic in some situations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Exponential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just a gamma distribution with </a:t>
            </a:r>
            <a:r>
              <a:rPr lang="en-US" dirty="0" smtClean="0">
                <a:sym typeface="Symbol"/>
              </a:rPr>
              <a:t>=1 and =1/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Exponential distribution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21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209800" y="5272088"/>
          <a:ext cx="5110163" cy="1165225"/>
        </p:xfrm>
        <a:graphic>
          <a:graphicData uri="http://schemas.openxmlformats.org/presentationml/2006/ole">
            <p:oleObj spid="_x0000_s198658" name="Equation" r:id="rId4" imgW="1892160" imgH="431640" progId="Equation.3">
              <p:embed/>
            </p:oleObj>
          </a:graphicData>
        </a:graphic>
      </p:graphicFrame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200" y="1219200"/>
            <a:ext cx="6324600" cy="380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7162801" y="2362200"/>
          <a:ext cx="1397514" cy="1752599"/>
        </p:xfrm>
        <a:graphic>
          <a:graphicData uri="http://schemas.openxmlformats.org/presentationml/2006/ole">
            <p:oleObj spid="_x0000_s198659" name="Equation" r:id="rId6" imgW="647640" imgH="812520" progId="Equation.3">
              <p:embed/>
            </p:oleObj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Facts (Exp Distribution)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Useful for time interval between successive, random, independent events that occur at constant rates</a:t>
            </a:r>
          </a:p>
          <a:p>
            <a:pPr lvl="1"/>
            <a:r>
              <a:rPr lang="en-US" dirty="0" smtClean="0"/>
              <a:t>Time between equipment failures, accidents, storms, etc.</a:t>
            </a:r>
          </a:p>
          <a:p>
            <a:r>
              <a:rPr lang="en-US" dirty="0" smtClean="0"/>
              <a:t>Given our discussion of the gamma distribution, this distribution is a good model for the time for a single outcome to take places if events occur independently at a constant rate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particles arrive independently at a counter at a rate of 2 per second, what is the probability that a particle will arrive in 1 second?</a:t>
            </a:r>
          </a:p>
          <a:p>
            <a:r>
              <a:rPr lang="en-US" dirty="0" smtClean="0">
                <a:sym typeface="Symbol"/>
              </a:rPr>
              <a:t>=2</a:t>
            </a:r>
          </a:p>
          <a:p>
            <a:r>
              <a:rPr lang="en-US" dirty="0" smtClean="0">
                <a:sym typeface="Symbol"/>
              </a:rPr>
              <a:t>F(1)=1-exp(-2*1)=0.865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Beta 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This is useful when x is bounded on both ends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x is bounded between 0 and 1</a:t>
            </a:r>
          </a:p>
          <a:p>
            <a:r>
              <a:rPr lang="en-US" dirty="0" smtClean="0"/>
              <a:t>f can be u-shaped, single-peaked, J-shaped, etc.</a:t>
            </a:r>
          </a:p>
          <a:p>
            <a:r>
              <a:rPr lang="en-US" dirty="0" smtClean="0"/>
              <a:t>The CDF is the incomplete beta function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200706" name="Object 2"/>
          <p:cNvGraphicFramePr>
            <a:graphicFrameLocks noChangeAspect="1"/>
          </p:cNvGraphicFramePr>
          <p:nvPr/>
        </p:nvGraphicFramePr>
        <p:xfrm>
          <a:off x="2286000" y="2286000"/>
          <a:ext cx="6400800" cy="2152650"/>
        </p:xfrm>
        <a:graphic>
          <a:graphicData uri="http://schemas.openxmlformats.org/presentationml/2006/ole">
            <p:oleObj spid="_x0000_s200706" name="Equation" r:id="rId3" imgW="2717640" imgH="914400" progId="Equation.3">
              <p:embed/>
            </p:oleObj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Beta distribution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2590800"/>
            <a:ext cx="5283200" cy="3181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5410200" y="4495800"/>
          <a:ext cx="3517900" cy="1784658"/>
        </p:xfrm>
        <a:graphic>
          <a:graphicData uri="http://schemas.openxmlformats.org/presentationml/2006/ole">
            <p:oleObj spid="_x0000_s199683" name="Equation" r:id="rId5" imgW="1752480" imgH="888840" progId="Equation.3">
              <p:embed/>
            </p:oleObj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Facts (Beta Distribution)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many shapes this distribution can take on make it quite versatile</a:t>
            </a:r>
          </a:p>
          <a:p>
            <a:r>
              <a:rPr lang="en-US" dirty="0" smtClean="0"/>
              <a:t>Often used to represent judgments about uncertainty</a:t>
            </a:r>
          </a:p>
          <a:p>
            <a:r>
              <a:rPr lang="en-US" dirty="0" smtClean="0"/>
              <a:t>Can be used to represent fraction of time individuals spend engaging in various activities</a:t>
            </a:r>
          </a:p>
          <a:p>
            <a:r>
              <a:rPr lang="en-US" dirty="0" smtClean="0"/>
              <a:t>…or fraction of time soil is available for dermal contact by humans (as opposed to being covered by soil and ice)</a:t>
            </a:r>
          </a:p>
          <a:p>
            <a:r>
              <a:rPr lang="en-US" dirty="0" smtClean="0"/>
              <a:t>…or fraction of time individual spends indoors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measuring device allows the lengths of only the shortest and longest units in a sample to be recorded. 15 units are selected at random from a large lot. What is the probability that at least 90% have lot lengths between the recorded values?</a:t>
            </a:r>
          </a:p>
          <a:p>
            <a:r>
              <a:rPr lang="en-US" dirty="0" smtClean="0"/>
              <a:t>20 electron tubes are tested until, at time t, the first one fails. What is the probability that at least 75% of the tubes will survive beyond t? Here, </a:t>
            </a:r>
            <a:r>
              <a:rPr lang="en-US" dirty="0" smtClean="0">
                <a:sym typeface="Symbol"/>
              </a:rPr>
              <a:t>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=1 and </a:t>
            </a:r>
            <a:r>
              <a:rPr lang="en-US" baseline="-25000" dirty="0" smtClean="0">
                <a:sym typeface="Symbol"/>
              </a:rPr>
              <a:t>2</a:t>
            </a:r>
            <a:r>
              <a:rPr lang="en-US" dirty="0" smtClean="0">
                <a:sym typeface="Symbol"/>
              </a:rPr>
              <a:t>=0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Uniform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Actually a special case of the beta distribution (</a:t>
            </a:r>
            <a:r>
              <a:rPr lang="en-US" dirty="0" smtClean="0">
                <a:sym typeface="Symbol"/>
              </a:rPr>
              <a:t>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=1 and </a:t>
            </a:r>
            <a:r>
              <a:rPr lang="en-US" baseline="-25000" dirty="0" smtClean="0">
                <a:sym typeface="Symbol"/>
              </a:rPr>
              <a:t>2</a:t>
            </a:r>
            <a:r>
              <a:rPr lang="en-US" dirty="0" smtClean="0">
                <a:sym typeface="Symbol"/>
              </a:rPr>
              <a:t>=1)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Uniform distribution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29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673350" y="5056188"/>
          <a:ext cx="4081463" cy="1165225"/>
        </p:xfrm>
        <a:graphic>
          <a:graphicData uri="http://schemas.openxmlformats.org/presentationml/2006/ole">
            <p:oleObj spid="_x0000_s27650" name="Equation" r:id="rId4" imgW="1511280" imgH="431640" progId="Equation.3">
              <p:embed/>
            </p:oleObj>
          </a:graphicData>
        </a:graphic>
      </p:graphicFrame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1219200"/>
            <a:ext cx="5720389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6324600" y="1676400"/>
          <a:ext cx="2400300" cy="2262187"/>
        </p:xfrm>
        <a:graphic>
          <a:graphicData uri="http://schemas.openxmlformats.org/presentationml/2006/ole">
            <p:oleObj spid="_x0000_s27651" name="Equation" r:id="rId6" imgW="888840" imgH="838080" progId="Equation.3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Suppose we measure the height of many people and want to represent the data with a normal distribution</a:t>
            </a:r>
          </a:p>
          <a:p>
            <a:r>
              <a:rPr lang="en-US" dirty="0" smtClean="0"/>
              <a:t>Obviously, the distribution will predict a finite probability for negative heights, which makes no sense</a:t>
            </a:r>
          </a:p>
          <a:p>
            <a:r>
              <a:rPr lang="en-US" dirty="0" smtClean="0"/>
              <a:t>On the other hand, a height of 0 will be several standard deviations from the mean, so the error will be negligible</a:t>
            </a:r>
          </a:p>
          <a:p>
            <a:r>
              <a:rPr lang="en-US" dirty="0" smtClean="0"/>
              <a:t>In some cases, we can just truncate the predictions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Lognormal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natural log of the random variable follows a normal distribution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It can be modified to be 0 before some non-zero value of 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30</a:t>
            </a:fld>
            <a:endParaRPr lang="en-US"/>
          </a:p>
        </p:txBody>
      </p:sp>
      <p:graphicFrame>
        <p:nvGraphicFramePr>
          <p:cNvPr id="201730" name="Object 2"/>
          <p:cNvGraphicFramePr>
            <a:graphicFrameLocks noChangeAspect="1"/>
          </p:cNvGraphicFramePr>
          <p:nvPr/>
        </p:nvGraphicFramePr>
        <p:xfrm>
          <a:off x="2209800" y="2590800"/>
          <a:ext cx="6000750" cy="1851025"/>
        </p:xfrm>
        <a:graphic>
          <a:graphicData uri="http://schemas.openxmlformats.org/presentationml/2006/ole">
            <p:oleObj spid="_x0000_s201730" name="Equation" r:id="rId3" imgW="2222280" imgH="685800" progId="Equation.3">
              <p:embed/>
            </p:oleObj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Lognormal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can be used as a model for a process whose value results from the multiplication of many small errors in a manner similar to the addition of many instances we discussed with respect to the normal distribution</a:t>
            </a:r>
          </a:p>
          <a:p>
            <a:r>
              <a:rPr lang="en-US" dirty="0" smtClean="0"/>
              <a:t>The product of n independent, positive </a:t>
            </a:r>
            <a:r>
              <a:rPr lang="en-US" dirty="0" err="1" smtClean="0"/>
              <a:t>variates</a:t>
            </a:r>
            <a:r>
              <a:rPr lang="en-US" dirty="0" smtClean="0"/>
              <a:t> approaches a log-normal distribution for large 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Lognormal distribution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133600"/>
            <a:ext cx="5846923" cy="352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5964059" y="2514600"/>
          <a:ext cx="3179941" cy="1281469"/>
        </p:xfrm>
        <a:graphic>
          <a:graphicData uri="http://schemas.openxmlformats.org/presentationml/2006/ole">
            <p:oleObj spid="_x0000_s2051" name="Equation" r:id="rId5" imgW="1701720" imgH="685800" progId="Equation.3">
              <p:embed/>
            </p:oleObj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Lognormal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Good for </a:t>
            </a:r>
          </a:p>
          <a:p>
            <a:pPr lvl="1"/>
            <a:r>
              <a:rPr lang="en-US" dirty="0" smtClean="0"/>
              <a:t>chemical concentrations in the environment, deterioration of engineered systems, etc.</a:t>
            </a:r>
          </a:p>
          <a:p>
            <a:pPr lvl="1"/>
            <a:r>
              <a:rPr lang="en-US" dirty="0" smtClean="0"/>
              <a:t>asymmetric uncertainties</a:t>
            </a:r>
          </a:p>
          <a:p>
            <a:pPr lvl="1"/>
            <a:r>
              <a:rPr lang="en-US" dirty="0" smtClean="0"/>
              <a:t>processes where observed value is random proportion of previous value</a:t>
            </a:r>
          </a:p>
          <a:p>
            <a:r>
              <a:rPr lang="en-US" dirty="0" smtClean="0"/>
              <a:t>It is “tail-heavy”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Distribution of personal incomes</a:t>
            </a:r>
          </a:p>
          <a:p>
            <a:r>
              <a:rPr lang="en-US" dirty="0" smtClean="0"/>
              <a:t>Distribution of size of organism whose growth is subject to many small impulses, the effect of each being proportional to the instantaneous size</a:t>
            </a:r>
          </a:p>
          <a:p>
            <a:r>
              <a:rPr lang="en-US" dirty="0" smtClean="0"/>
              <a:t>Distribution of particle sizes from breakage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Models in </a:t>
            </a:r>
            <a:r>
              <a:rPr lang="en-US" smtClean="0"/>
              <a:t>Life Testing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Time-to-failure models are a common application of probability distributions</a:t>
            </a:r>
          </a:p>
          <a:p>
            <a:r>
              <a:rPr lang="en-US" dirty="0" smtClean="0"/>
              <a:t>We can define a hazard function as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where f and F are the </a:t>
            </a:r>
            <a:r>
              <a:rPr lang="en-US" dirty="0" err="1" smtClean="0"/>
              <a:t>pdf</a:t>
            </a:r>
            <a:r>
              <a:rPr lang="en-US" dirty="0" smtClean="0"/>
              <a:t> and CDF for the time to failure, respectively</a:t>
            </a:r>
          </a:p>
          <a:p>
            <a:r>
              <a:rPr lang="en-US" dirty="0" smtClean="0"/>
              <a:t>h(t)</a:t>
            </a:r>
            <a:r>
              <a:rPr lang="en-US" dirty="0" err="1" smtClean="0"/>
              <a:t>dt</a:t>
            </a:r>
            <a:r>
              <a:rPr lang="en-US" dirty="0" smtClean="0"/>
              <a:t> represents the proportion of items surviving at time t that fail at time </a:t>
            </a:r>
            <a:r>
              <a:rPr lang="en-US" dirty="0" err="1" smtClean="0"/>
              <a:t>t+dt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35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114800" y="3219450"/>
          <a:ext cx="1787236" cy="819150"/>
        </p:xfrm>
        <a:graphic>
          <a:graphicData uri="http://schemas.openxmlformats.org/presentationml/2006/ole">
            <p:oleObj spid="_x0000_s222209" name="Equation" r:id="rId3" imgW="914400" imgH="419040" progId="Equation.3">
              <p:embed/>
            </p:oleObj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Hazard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typical hazard function is the so-called bathtub curve, which is high at the beginning and end of the life cycle</a:t>
            </a:r>
          </a:p>
          <a:p>
            <a:r>
              <a:rPr lang="en-US" dirty="0" smtClean="0"/>
              <a:t>Uniform distribution – U(0,1)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Exponential distribution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36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514600" y="3810000"/>
          <a:ext cx="1371600" cy="787400"/>
        </p:xfrm>
        <a:graphic>
          <a:graphicData uri="http://schemas.openxmlformats.org/presentationml/2006/ole">
            <p:oleObj spid="_x0000_s235522" name="Equation" r:id="rId3" imgW="685800" imgH="393480" progId="Equation.3">
              <p:embed/>
            </p:oleObj>
          </a:graphicData>
        </a:graphic>
      </p:graphicFrame>
      <p:graphicFrame>
        <p:nvGraphicFramePr>
          <p:cNvPr id="235523" name="Object 3"/>
          <p:cNvGraphicFramePr>
            <a:graphicFrameLocks noChangeAspect="1"/>
          </p:cNvGraphicFramePr>
          <p:nvPr/>
        </p:nvGraphicFramePr>
        <p:xfrm>
          <a:off x="2438400" y="5562600"/>
          <a:ext cx="2032000" cy="838200"/>
        </p:xfrm>
        <a:graphic>
          <a:graphicData uri="http://schemas.openxmlformats.org/presentationml/2006/ole">
            <p:oleObj spid="_x0000_s235523" name="Equation" r:id="rId4" imgW="1015920" imgH="419040" progId="Equation.3">
              <p:embed/>
            </p:oleObj>
          </a:graphicData>
        </a:graphic>
      </p:graphicFrame>
      <p:sp>
        <p:nvSpPr>
          <p:cNvPr id="9" name="Line Callout 1 8"/>
          <p:cNvSpPr/>
          <p:nvPr/>
        </p:nvSpPr>
        <p:spPr>
          <a:xfrm>
            <a:off x="5486400" y="5410200"/>
            <a:ext cx="3124200" cy="609600"/>
          </a:xfrm>
          <a:prstGeom prst="borderCallout1">
            <a:avLst>
              <a:gd name="adj1" fmla="val 18750"/>
              <a:gd name="adj2" fmla="val -8333"/>
              <a:gd name="adj3" fmla="val 68864"/>
              <a:gd name="adj4" fmla="val -287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Probability of failure during a specified interval is constant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Weibull</a:t>
            </a:r>
            <a:r>
              <a:rPr lang="en-US" dirty="0" smtClean="0"/>
              <a:t>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 generalization of the exponential distribution, but, for time-to-failure problems, the probability of failure is not constant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37</a:t>
            </a:fld>
            <a:endParaRPr lang="en-US"/>
          </a:p>
        </p:txBody>
      </p:sp>
      <p:graphicFrame>
        <p:nvGraphicFramePr>
          <p:cNvPr id="236546" name="Object 2"/>
          <p:cNvGraphicFramePr>
            <a:graphicFrameLocks noChangeAspect="1"/>
          </p:cNvGraphicFramePr>
          <p:nvPr/>
        </p:nvGraphicFramePr>
        <p:xfrm>
          <a:off x="2837632" y="3581400"/>
          <a:ext cx="5412605" cy="3095625"/>
        </p:xfrm>
        <a:graphic>
          <a:graphicData uri="http://schemas.openxmlformats.org/presentationml/2006/ole">
            <p:oleObj spid="_x0000_s236546" name="Equation" r:id="rId3" imgW="2349360" imgH="1346040" progId="Equation.3">
              <p:embed/>
            </p:oleObj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Weibull</a:t>
            </a:r>
            <a:r>
              <a:rPr lang="en-US" dirty="0" smtClean="0"/>
              <a:t> distribution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38</a:t>
            </a:fld>
            <a:endParaRPr lang="en-US"/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5334000" y="1295400"/>
          <a:ext cx="3603754" cy="1609725"/>
        </p:xfrm>
        <a:graphic>
          <a:graphicData uri="http://schemas.openxmlformats.org/presentationml/2006/ole">
            <p:oleObj spid="_x0000_s28675" name="Equation" r:id="rId4" imgW="2044440" imgH="914400" progId="Equation.3">
              <p:embed/>
            </p:oleObj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152400" y="2819400"/>
          <a:ext cx="60198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Weibull</a:t>
            </a:r>
            <a:r>
              <a:rPr lang="en-US" dirty="0" smtClean="0"/>
              <a:t>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Useful for time to completion or time to failure</a:t>
            </a:r>
          </a:p>
          <a:p>
            <a:r>
              <a:rPr lang="en-US" dirty="0" smtClean="0"/>
              <a:t>Can skew negative or positive</a:t>
            </a:r>
          </a:p>
          <a:p>
            <a:r>
              <a:rPr lang="en-US" dirty="0" smtClean="0"/>
              <a:t>Less tail-heavy than lognormal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distribution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133600" y="5006975"/>
          <a:ext cx="5281613" cy="1851025"/>
        </p:xfrm>
        <a:graphic>
          <a:graphicData uri="http://schemas.openxmlformats.org/presentationml/2006/ole">
            <p:oleObj spid="_x0000_s23554" name="Equation" r:id="rId4" imgW="1955520" imgH="685800" progId="Equation.3">
              <p:embed/>
            </p:oleObj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1676400" y="1447800"/>
          <a:ext cx="51816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7086600" y="1514475"/>
          <a:ext cx="1716088" cy="2808288"/>
        </p:xfrm>
        <a:graphic>
          <a:graphicData uri="http://schemas.openxmlformats.org/presentationml/2006/ole">
            <p:oleObj spid="_x0000_s23555" name="Equation" r:id="rId6" imgW="634680" imgH="1041120" progId="Equation.3">
              <p:embed/>
            </p:oleObj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Extreme Value 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Here we are interested in the distribution of the “largest” or “smallest” element in a group</a:t>
            </a:r>
          </a:p>
          <a:p>
            <a:r>
              <a:rPr lang="en-US" dirty="0" smtClean="0"/>
              <a:t>For example, </a:t>
            </a:r>
          </a:p>
          <a:p>
            <a:pPr lvl="1"/>
            <a:r>
              <a:rPr lang="en-US" dirty="0" smtClean="0"/>
              <a:t>What is the largest wind gust an airplane can expect?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EV 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I (</a:t>
            </a:r>
            <a:r>
              <a:rPr lang="en-US" dirty="0" err="1" smtClean="0"/>
              <a:t>Gumbel</a:t>
            </a:r>
            <a:r>
              <a:rPr lang="en-US" dirty="0" smtClean="0"/>
              <a:t>) for maximum values</a:t>
            </a:r>
          </a:p>
          <a:p>
            <a:r>
              <a:rPr lang="en-US" dirty="0" smtClean="0"/>
              <a:t>Type1 (</a:t>
            </a:r>
            <a:r>
              <a:rPr lang="en-US" dirty="0" err="1" smtClean="0"/>
              <a:t>Gumbel</a:t>
            </a:r>
            <a:r>
              <a:rPr lang="en-US" dirty="0" smtClean="0"/>
              <a:t>) for minimum values</a:t>
            </a:r>
          </a:p>
          <a:p>
            <a:r>
              <a:rPr lang="en-US" dirty="0" smtClean="0"/>
              <a:t>Type III (</a:t>
            </a:r>
            <a:r>
              <a:rPr lang="en-US" dirty="0" err="1" smtClean="0"/>
              <a:t>Weibull</a:t>
            </a:r>
            <a:r>
              <a:rPr lang="en-US" dirty="0" smtClean="0"/>
              <a:t>) for minimum values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Gumbel</a:t>
            </a:r>
            <a:r>
              <a:rPr lang="en-US" dirty="0" smtClean="0"/>
              <a:t>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Limiting model as n approaches infinity for the distribution of the maximum of n independent values from an initial distribution whose right tail is unbounded and is “exponential” </a:t>
            </a:r>
          </a:p>
          <a:p>
            <a:pPr lvl="1"/>
            <a:r>
              <a:rPr lang="en-US" dirty="0" smtClean="0"/>
              <a:t>original distribution could be exponential, normal, lognormal, gamma, etc. – all have proper characteristics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I EV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represent</a:t>
            </a:r>
          </a:p>
          <a:p>
            <a:pPr lvl="1"/>
            <a:r>
              <a:rPr lang="en-US" dirty="0" smtClean="0"/>
              <a:t>Time to failure of circuit with n elements in parallel</a:t>
            </a:r>
          </a:p>
          <a:p>
            <a:pPr lvl="1"/>
            <a:r>
              <a:rPr lang="en-US" dirty="0" smtClean="0"/>
              <a:t>Yearly maximum of daily water discharges for a particular river at a particular point</a:t>
            </a:r>
          </a:p>
          <a:p>
            <a:pPr lvl="1"/>
            <a:r>
              <a:rPr lang="en-US" dirty="0" smtClean="0"/>
              <a:t>Yearly maximum of the Dow Jones Index</a:t>
            </a:r>
          </a:p>
          <a:p>
            <a:pPr lvl="1"/>
            <a:r>
              <a:rPr lang="en-US" dirty="0" smtClean="0"/>
              <a:t>Deepest corrosion pit expected in a metal exposed to a corrosive liquid for a given time?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I (</a:t>
            </a:r>
            <a:r>
              <a:rPr lang="en-US" dirty="0" err="1" smtClean="0"/>
              <a:t>Gumbel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44</a:t>
            </a:fld>
            <a:endParaRPr lang="en-US"/>
          </a:p>
        </p:txBody>
      </p:sp>
      <p:graphicFrame>
        <p:nvGraphicFramePr>
          <p:cNvPr id="237570" name="Object 2"/>
          <p:cNvGraphicFramePr>
            <a:graphicFrameLocks noChangeAspect="1"/>
          </p:cNvGraphicFramePr>
          <p:nvPr/>
        </p:nvGraphicFramePr>
        <p:xfrm>
          <a:off x="990600" y="1981200"/>
          <a:ext cx="7923213" cy="2606675"/>
        </p:xfrm>
        <a:graphic>
          <a:graphicData uri="http://schemas.openxmlformats.org/presentationml/2006/ole">
            <p:oleObj spid="_x0000_s237570" name="Equation" r:id="rId3" imgW="2933640" imgH="965160" progId="Equation.3">
              <p:embed/>
            </p:oleObj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Gumbel</a:t>
            </a:r>
            <a:r>
              <a:rPr lang="en-US" dirty="0" smtClean="0"/>
              <a:t> distribution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45</a:t>
            </a:fld>
            <a:endParaRPr lang="en-US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219200"/>
            <a:ext cx="6576025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4831922" y="5029200"/>
          <a:ext cx="3270678" cy="1447800"/>
        </p:xfrm>
        <a:graphic>
          <a:graphicData uri="http://schemas.openxmlformats.org/presentationml/2006/ole">
            <p:oleObj spid="_x0000_s30723" name="Equation" r:id="rId5" imgW="1434960" imgH="634680" progId="Equation.3">
              <p:embed/>
            </p:oleObj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maximum demand for electric power at any time during a year in a given locality is related to extreme weather conditions</a:t>
            </a:r>
          </a:p>
          <a:p>
            <a:r>
              <a:rPr lang="en-US" dirty="0" smtClean="0"/>
              <a:t>Assume it follows a Type 1 distribution with L=2000 kW and </a:t>
            </a:r>
            <a:r>
              <a:rPr lang="en-US" dirty="0" smtClean="0">
                <a:sym typeface="Symbol"/>
              </a:rPr>
              <a:t>=1000 kW.</a:t>
            </a:r>
          </a:p>
          <a:p>
            <a:r>
              <a:rPr lang="en-US" dirty="0" smtClean="0">
                <a:sym typeface="Symbol"/>
              </a:rPr>
              <a:t>A power station needs to know the probability that demand will exceed 4000 kW at any time in a year and the demand that has only a 1/20 probability of being exceeded in a year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evcdf</a:t>
            </a:r>
            <a:r>
              <a:rPr lang="en-US" b="1" dirty="0" smtClean="0">
                <a:solidFill>
                  <a:srgbClr val="FF0000"/>
                </a:solidFill>
              </a:rPr>
              <a:t>(4000,2000,1000)</a:t>
            </a:r>
          </a:p>
          <a:p>
            <a:r>
              <a:rPr lang="en-US" dirty="0" smtClean="0"/>
              <a:t>=0.9994</a:t>
            </a:r>
          </a:p>
          <a:p>
            <a:r>
              <a:rPr lang="en-US" dirty="0" smtClean="0"/>
              <a:t>For second part, solve F(y)=0.95 for y</a:t>
            </a:r>
          </a:p>
          <a:p>
            <a:r>
              <a:rPr lang="en-US" b="1" dirty="0" err="1" smtClean="0">
                <a:solidFill>
                  <a:srgbClr val="FF0000"/>
                </a:solidFill>
              </a:rPr>
              <a:t>evinv</a:t>
            </a:r>
            <a:r>
              <a:rPr lang="en-US" b="1" dirty="0" smtClean="0">
                <a:solidFill>
                  <a:srgbClr val="FF0000"/>
                </a:solidFill>
              </a:rPr>
              <a:t>(0.95,2000,1000)</a:t>
            </a:r>
          </a:p>
          <a:p>
            <a:r>
              <a:rPr lang="en-US" dirty="0" smtClean="0"/>
              <a:t>Result is 3097 kW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This is the </a:t>
            </a:r>
            <a:r>
              <a:rPr lang="en-US" dirty="0" err="1" smtClean="0"/>
              <a:t>Weibull</a:t>
            </a:r>
            <a:r>
              <a:rPr lang="en-US" dirty="0" smtClean="0"/>
              <a:t> distribution</a:t>
            </a:r>
          </a:p>
          <a:p>
            <a:r>
              <a:rPr lang="en-US" dirty="0" smtClean="0"/>
              <a:t>It is the limiting model as n approaches infinity for the distribution of the minimum of n values from various distributions bounded at the left</a:t>
            </a:r>
          </a:p>
          <a:p>
            <a:r>
              <a:rPr lang="en-US" dirty="0" smtClean="0"/>
              <a:t>The gamma distribution is an example</a:t>
            </a:r>
          </a:p>
          <a:p>
            <a:r>
              <a:rPr lang="en-US" dirty="0" smtClean="0"/>
              <a:t>For example, a circuit with components in series with individual failure distributions that are gamma, then the Type III EV distribution is appropriate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Failure strength of materials</a:t>
            </a:r>
          </a:p>
          <a:p>
            <a:r>
              <a:rPr lang="en-US" dirty="0" smtClean="0"/>
              <a:t>Drought analyses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 Limit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of the key reasons the normal distribution is the CLT</a:t>
            </a:r>
          </a:p>
          <a:p>
            <a:r>
              <a:rPr lang="en-US" dirty="0" smtClean="0"/>
              <a:t>It states that the distribution of the mean of n independent observations from any distribution with finite mean and variance will approach a normal distribution for large 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The log of the </a:t>
            </a:r>
            <a:r>
              <a:rPr lang="en-US" dirty="0" err="1" smtClean="0"/>
              <a:t>weibull</a:t>
            </a:r>
            <a:r>
              <a:rPr lang="en-US" dirty="0" smtClean="0"/>
              <a:t> distribution is distributed as a minimum value Type I</a:t>
            </a:r>
          </a:p>
          <a:p>
            <a:r>
              <a:rPr lang="en-US" dirty="0" smtClean="0"/>
              <a:t>These extreme value distributions are only valid in the limit of large n – convergence depends on initial distributions</a:t>
            </a:r>
          </a:p>
          <a:p>
            <a:pPr lvl="1"/>
            <a:r>
              <a:rPr lang="en-US" dirty="0" smtClean="0"/>
              <a:t>10 samples can be adequate for initial distributions that are exponential</a:t>
            </a:r>
          </a:p>
          <a:p>
            <a:pPr lvl="1"/>
            <a:r>
              <a:rPr lang="en-US" dirty="0" smtClean="0"/>
              <a:t>It may take as many as 100 for normal distributions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are some examples of phenomena that are believed to follow normal distributions</a:t>
            </a:r>
          </a:p>
          <a:p>
            <a:pPr lvl="1"/>
            <a:r>
              <a:rPr lang="en-US" dirty="0" smtClean="0"/>
              <a:t>Particle velocities in a gas</a:t>
            </a:r>
          </a:p>
          <a:p>
            <a:pPr lvl="1"/>
            <a:r>
              <a:rPr lang="en-US" dirty="0" smtClean="0"/>
              <a:t>Scores on intelligence tests</a:t>
            </a:r>
          </a:p>
          <a:p>
            <a:pPr lvl="1"/>
            <a:r>
              <a:rPr lang="en-US" dirty="0" smtClean="0"/>
              <a:t>Average temperatures in a particular location</a:t>
            </a:r>
          </a:p>
          <a:p>
            <a:pPr lvl="1"/>
            <a:r>
              <a:rPr lang="en-US" dirty="0" smtClean="0"/>
              <a:t>Random electrical noise</a:t>
            </a:r>
          </a:p>
          <a:p>
            <a:pPr lvl="1"/>
            <a:r>
              <a:rPr lang="en-US" dirty="0" smtClean="0"/>
              <a:t>Instrumentation error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Half-Normal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Useful when we are interested in deviations from the mean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134145" name="Object 1"/>
          <p:cNvGraphicFramePr>
            <a:graphicFrameLocks noChangeAspect="1"/>
          </p:cNvGraphicFramePr>
          <p:nvPr/>
        </p:nvGraphicFramePr>
        <p:xfrm>
          <a:off x="2122488" y="2852738"/>
          <a:ext cx="4389437" cy="1782762"/>
        </p:xfrm>
        <a:graphic>
          <a:graphicData uri="http://schemas.openxmlformats.org/presentationml/2006/ole">
            <p:oleObj spid="_x0000_s134145" name="Equation" r:id="rId4" imgW="1625400" imgH="660240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Half-Normal Distribution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1600200" y="1524000"/>
          <a:ext cx="6429375" cy="4672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would we use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we build a flywheel from two parts.</a:t>
            </a:r>
          </a:p>
          <a:p>
            <a:r>
              <a:rPr lang="en-US" dirty="0" smtClean="0"/>
              <a:t>It is important that they be nearly the same weight</a:t>
            </a:r>
          </a:p>
          <a:p>
            <a:r>
              <a:rPr lang="en-US" dirty="0" smtClean="0"/>
              <a:t>We measure only the difference in weight</a:t>
            </a:r>
          </a:p>
          <a:p>
            <a:r>
              <a:rPr lang="en-US" dirty="0" smtClean="0"/>
              <a:t>This will be positive and is likely to be normally distributed, with the bulk of the results near 0</a:t>
            </a:r>
          </a:p>
          <a:p>
            <a:r>
              <a:rPr lang="en-US" dirty="0" smtClean="0"/>
              <a:t>The half-normal distribution should work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Uncertainty Analysis for Engineers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2C9B7-910D-4FD7-B1C4-5BC65A528CC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1104</TotalTime>
  <Words>1975</Words>
  <Application>Microsoft Office PowerPoint</Application>
  <PresentationFormat>On-screen Show (4:3)</PresentationFormat>
  <Paragraphs>320</Paragraphs>
  <Slides>50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2" baseType="lpstr">
      <vt:lpstr>Solstice</vt:lpstr>
      <vt:lpstr>Equation</vt:lpstr>
      <vt:lpstr>Continuous Distribution Functions</vt:lpstr>
      <vt:lpstr>The Normal Distribution</vt:lpstr>
      <vt:lpstr>For Example</vt:lpstr>
      <vt:lpstr>Normal distribution</vt:lpstr>
      <vt:lpstr>Central Limit Theorem</vt:lpstr>
      <vt:lpstr>Examples</vt:lpstr>
      <vt:lpstr>The Half-Normal Distribution</vt:lpstr>
      <vt:lpstr>Half-Normal Distribution</vt:lpstr>
      <vt:lpstr>When would we use this?</vt:lpstr>
      <vt:lpstr>Bivariate Normal Distribution</vt:lpstr>
      <vt:lpstr>What if x and y are not correlated?</vt:lpstr>
      <vt:lpstr>The Gamma Distribution</vt:lpstr>
      <vt:lpstr>Gamma distribution</vt:lpstr>
      <vt:lpstr>Facts on Gamma Distribution</vt:lpstr>
      <vt:lpstr>Examples</vt:lpstr>
      <vt:lpstr>Practice</vt:lpstr>
      <vt:lpstr>Solution</vt:lpstr>
      <vt:lpstr>Solution continued</vt:lpstr>
      <vt:lpstr>Generalized gamma distribution</vt:lpstr>
      <vt:lpstr>Exponential Distribution</vt:lpstr>
      <vt:lpstr>Exponential distribution</vt:lpstr>
      <vt:lpstr>Facts (Exp Distribution)</vt:lpstr>
      <vt:lpstr>Example</vt:lpstr>
      <vt:lpstr>Beta Distributions</vt:lpstr>
      <vt:lpstr>Beta distribution</vt:lpstr>
      <vt:lpstr>Facts (Beta Distribution)</vt:lpstr>
      <vt:lpstr>More Examples</vt:lpstr>
      <vt:lpstr>Uniform Distribution</vt:lpstr>
      <vt:lpstr>Uniform distribution</vt:lpstr>
      <vt:lpstr>Lognormal Distribution</vt:lpstr>
      <vt:lpstr>Lognormal Distribution</vt:lpstr>
      <vt:lpstr>Lognormal distribution</vt:lpstr>
      <vt:lpstr>Lognormal facts</vt:lpstr>
      <vt:lpstr>Examples</vt:lpstr>
      <vt:lpstr>Statistical Models in Life Testing</vt:lpstr>
      <vt:lpstr>Hazard Functions</vt:lpstr>
      <vt:lpstr>Weibull Distribution</vt:lpstr>
      <vt:lpstr>Weibull distribution</vt:lpstr>
      <vt:lpstr>Weibull Facts</vt:lpstr>
      <vt:lpstr>Extreme Value Distributions</vt:lpstr>
      <vt:lpstr>Types of EV Distributions</vt:lpstr>
      <vt:lpstr>The Gumbel Distribution</vt:lpstr>
      <vt:lpstr>Type I EV</vt:lpstr>
      <vt:lpstr>Type I (Gumbel)</vt:lpstr>
      <vt:lpstr>Gumbel distribution</vt:lpstr>
      <vt:lpstr>Example</vt:lpstr>
      <vt:lpstr>Solution</vt:lpstr>
      <vt:lpstr>Type III</vt:lpstr>
      <vt:lpstr>Other examples</vt:lpstr>
      <vt:lpstr>Observations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Probability Density Functions</dc:title>
  <dc:creator>jake</dc:creator>
  <cp:lastModifiedBy>jake</cp:lastModifiedBy>
  <cp:revision>112</cp:revision>
  <dcterms:created xsi:type="dcterms:W3CDTF">2007-12-21T21:25:16Z</dcterms:created>
  <dcterms:modified xsi:type="dcterms:W3CDTF">2010-09-22T12:50:52Z</dcterms:modified>
</cp:coreProperties>
</file>