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BC5B59-4D7C-4E63-A1BF-D337E3D5AAA6}" type="datetimeFigureOut">
              <a:rPr lang="en-US" smtClean="0"/>
              <a:pPr/>
              <a:t>4/27/2010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7E78CC-77D1-444D-98B5-463760FFD3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Nonlinear Equations in Matlab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38400"/>
            <a:ext cx="7406640" cy="1752600"/>
          </a:xfrm>
        </p:spPr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University of Wisconsin - Madison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Nonlinear algebraic equations are encountered in many scientific applications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fzero</a:t>
            </a:r>
            <a:r>
              <a:rPr lang="en-US" dirty="0" smtClean="0"/>
              <a:t> will solve single equations</a:t>
            </a:r>
          </a:p>
          <a:p>
            <a:r>
              <a:rPr lang="en-US" dirty="0" smtClean="0"/>
              <a:t>Matlab’s </a:t>
            </a:r>
            <a:r>
              <a:rPr lang="en-US" b="1" dirty="0" smtClean="0">
                <a:solidFill>
                  <a:srgbClr val="FF0000"/>
                </a:solidFill>
              </a:rPr>
              <a:t>fsolve</a:t>
            </a:r>
            <a:r>
              <a:rPr lang="en-US" dirty="0" smtClean="0"/>
              <a:t> command can solve these</a:t>
            </a:r>
          </a:p>
          <a:p>
            <a:r>
              <a:rPr lang="en-US" dirty="0" smtClean="0"/>
              <a:t>Nonlinearity implies potential for</a:t>
            </a:r>
          </a:p>
          <a:p>
            <a:pPr lvl="1"/>
            <a:r>
              <a:rPr lang="en-US" dirty="0" smtClean="0"/>
              <a:t>No solution</a:t>
            </a:r>
          </a:p>
          <a:p>
            <a:pPr lvl="1"/>
            <a:r>
              <a:rPr lang="en-US" dirty="0" smtClean="0"/>
              <a:t>Multiple solutions</a:t>
            </a:r>
          </a:p>
          <a:p>
            <a:r>
              <a:rPr lang="en-US" dirty="0" smtClean="0"/>
              <a:t>You may need a pretty good guess at solution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Problem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590800" y="2057400"/>
          <a:ext cx="5943600" cy="1981200"/>
        </p:xfrm>
        <a:graphic>
          <a:graphicData uri="http://schemas.openxmlformats.org/presentationml/2006/ole">
            <p:oleObj spid="_x0000_s1034" name="Equation" r:id="rId3" imgW="1447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Functions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905000" y="2057400"/>
          <a:ext cx="6831012" cy="1981200"/>
        </p:xfrm>
        <a:graphic>
          <a:graphicData uri="http://schemas.openxmlformats.org/presentationml/2006/ole">
            <p:oleObj spid="_x0000_s16386" name="Equation" r:id="rId3" imgW="1663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b="1" dirty="0" smtClean="0">
                <a:solidFill>
                  <a:srgbClr val="FF0000"/>
                </a:solidFill>
              </a:rPr>
              <a:t>fsolve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command finds the roots of systems of functions</a:t>
            </a:r>
          </a:p>
          <a:p>
            <a:r>
              <a:rPr lang="en-US" dirty="0" smtClean="0"/>
              <a:t>We supply a set of functions and Matlab will find all the independent variables such that all the functions are zero (or near-zero)</a:t>
            </a:r>
          </a:p>
          <a:p>
            <a:r>
              <a:rPr lang="en-US" dirty="0" smtClean="0"/>
              <a:t>Solution is iterative, so we must provide guess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function fcns=eqns(z)</a:t>
            </a:r>
          </a:p>
          <a:p>
            <a:pPr lvl="1">
              <a:buNone/>
            </a:pPr>
            <a:r>
              <a:rPr lang="en-US" sz="3200" dirty="0" smtClean="0"/>
              <a:t>x=z(1);</a:t>
            </a:r>
          </a:p>
          <a:p>
            <a:pPr lvl="1">
              <a:buNone/>
            </a:pPr>
            <a:r>
              <a:rPr lang="en-US" sz="3200" dirty="0" smtClean="0"/>
              <a:t>y=z(2);</a:t>
            </a:r>
          </a:p>
          <a:p>
            <a:pPr lvl="1">
              <a:buNone/>
            </a:pPr>
            <a:r>
              <a:rPr lang="en-US" sz="3200" dirty="0" smtClean="0"/>
              <a:t>fcns(1)=x.^2+2*y.^2-5*x+7*y-40;</a:t>
            </a:r>
          </a:p>
          <a:p>
            <a:pPr lvl="1">
              <a:buNone/>
            </a:pPr>
            <a:r>
              <a:rPr lang="en-US" sz="3200" dirty="0" smtClean="0"/>
              <a:t>fcns(2)=3*x.^2-y.^2+4*x+2*y-28;</a:t>
            </a:r>
          </a:p>
          <a:p>
            <a:pPr>
              <a:buNone/>
            </a:pPr>
            <a:r>
              <a:rPr lang="en-US" dirty="0" smtClean="0"/>
              <a:t>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55626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Save this to a file called eqns.m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function fcns=eqns(z)</a:t>
            </a:r>
          </a:p>
          <a:p>
            <a:pPr lvl="1">
              <a:buNone/>
            </a:pPr>
            <a:r>
              <a:rPr lang="en-US" sz="3200" dirty="0" smtClean="0"/>
              <a:t>x=z(1</a:t>
            </a:r>
            <a:r>
              <a:rPr lang="en-US" sz="3200" dirty="0" smtClean="0"/>
              <a:t>);</a:t>
            </a:r>
          </a:p>
          <a:p>
            <a:pPr lvl="1">
              <a:buNone/>
            </a:pPr>
            <a:r>
              <a:rPr lang="en-US" sz="3200" dirty="0" smtClean="0"/>
              <a:t>y</a:t>
            </a:r>
            <a:r>
              <a:rPr lang="en-US" sz="3200" dirty="0" smtClean="0"/>
              <a:t>=z(2</a:t>
            </a:r>
            <a:r>
              <a:rPr lang="en-US" sz="3200" dirty="0" smtClean="0"/>
              <a:t>);</a:t>
            </a:r>
          </a:p>
          <a:p>
            <a:pPr lvl="1">
              <a:buNone/>
            </a:pPr>
            <a:r>
              <a:rPr lang="en-US" sz="3200" dirty="0" smtClean="0"/>
              <a:t>fcns(1)=</a:t>
            </a:r>
            <a:r>
              <a:rPr lang="en-US" sz="3200" dirty="0" smtClean="0"/>
              <a:t>x.^2+2*y.^2-5*x+7*y-40</a:t>
            </a:r>
            <a:r>
              <a:rPr lang="en-US" sz="3200" dirty="0" smtClean="0"/>
              <a:t>;</a:t>
            </a:r>
          </a:p>
          <a:p>
            <a:pPr lvl="1">
              <a:buNone/>
            </a:pPr>
            <a:r>
              <a:rPr lang="en-US" sz="3200" dirty="0" smtClean="0"/>
              <a:t>fcns(2)=</a:t>
            </a:r>
            <a:r>
              <a:rPr lang="en-US" sz="3200" dirty="0" smtClean="0"/>
              <a:t>3*x.^2-y.^2+4*x+2*y-28</a:t>
            </a:r>
            <a:r>
              <a:rPr lang="en-US" sz="3200" dirty="0" smtClean="0"/>
              <a:t>;</a:t>
            </a:r>
          </a:p>
          <a:p>
            <a:pPr>
              <a:buNone/>
            </a:pPr>
            <a:r>
              <a:rPr lang="en-US" dirty="0" smtClean="0"/>
              <a:t>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55626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Save this to a file called eqns.m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3390900" y="3238500"/>
            <a:ext cx="3505200" cy="1295400"/>
          </a:xfrm>
          <a:prstGeom prst="straightConnector1">
            <a:avLst/>
          </a:prstGeom>
          <a:ln w="508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2209800" y="2133600"/>
            <a:ext cx="1295400" cy="990600"/>
          </a:xfrm>
          <a:prstGeom prst="straightConnector1">
            <a:avLst/>
          </a:prstGeom>
          <a:ln w="508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guess=[2 3];</a:t>
            </a:r>
          </a:p>
          <a:p>
            <a:pPr>
              <a:buNone/>
            </a:pPr>
            <a:r>
              <a:rPr lang="en-US" dirty="0" smtClean="0"/>
              <a:t>result=fsolve(@eqns, guess)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guess=[2 3];</a:t>
            </a:r>
          </a:p>
          <a:p>
            <a:pPr>
              <a:buNone/>
            </a:pPr>
            <a:r>
              <a:rPr lang="en-US" dirty="0" smtClean="0"/>
              <a:t>[result, fval, exitflag, output]</a:t>
            </a:r>
          </a:p>
          <a:p>
            <a:pPr>
              <a:buNone/>
            </a:pPr>
            <a:r>
              <a:rPr lang="en-US" dirty="0" smtClean="0"/>
              <a:t>					=fsolve(@eqns, guess)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Full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function solveeqs()</a:t>
            </a:r>
          </a:p>
          <a:p>
            <a:pPr>
              <a:buNone/>
            </a:pPr>
            <a:r>
              <a:rPr lang="en-US" dirty="0" smtClean="0"/>
              <a:t>guess=[2 3];</a:t>
            </a:r>
          </a:p>
          <a:p>
            <a:pPr>
              <a:buNone/>
            </a:pPr>
            <a:r>
              <a:rPr lang="en-US" dirty="0" smtClean="0"/>
              <a:t>[result, fval, exit, output]=fsolve(@eqns, guess);</a:t>
            </a:r>
          </a:p>
          <a:p>
            <a:pPr>
              <a:buNone/>
            </a:pPr>
            <a:r>
              <a:rPr lang="en-US" dirty="0" smtClean="0"/>
              <a:t>result</a:t>
            </a:r>
          </a:p>
          <a:p>
            <a:pPr>
              <a:buNone/>
            </a:pPr>
            <a:r>
              <a:rPr lang="en-US" dirty="0" smtClean="0"/>
              <a:t>fval</a:t>
            </a:r>
          </a:p>
          <a:p>
            <a:pPr>
              <a:buNone/>
            </a:pPr>
            <a:r>
              <a:rPr lang="en-US" dirty="0" smtClean="0"/>
              <a:t>eqns(guess)</a:t>
            </a:r>
          </a:p>
          <a:p>
            <a:pPr>
              <a:buNone/>
            </a:pPr>
            <a:r>
              <a:rPr lang="en-US" dirty="0" smtClean="0"/>
              <a:t>output</a:t>
            </a: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function fcns=eqns(z)</a:t>
            </a:r>
          </a:p>
          <a:p>
            <a:pPr>
              <a:buNone/>
            </a:pPr>
            <a:r>
              <a:rPr lang="en-US" dirty="0" smtClean="0"/>
              <a:t>x=z(1);</a:t>
            </a:r>
          </a:p>
          <a:p>
            <a:pPr>
              <a:buNone/>
            </a:pPr>
            <a:r>
              <a:rPr lang="en-US" dirty="0" smtClean="0"/>
              <a:t>y=z(2);</a:t>
            </a:r>
          </a:p>
          <a:p>
            <a:pPr>
              <a:buNone/>
            </a:pPr>
            <a:r>
              <a:rPr lang="en-US" dirty="0" smtClean="0"/>
              <a:t>fcns(1)=x.^2+2*y.^2-5*x+7*y-40;</a:t>
            </a:r>
          </a:p>
          <a:p>
            <a:pPr>
              <a:buNone/>
            </a:pPr>
            <a:r>
              <a:rPr lang="en-US" dirty="0" smtClean="0"/>
              <a:t>fcns(2)=3*x.^2-y.^2+4*x+2*y-28;</a:t>
            </a:r>
          </a:p>
          <a:p>
            <a:pPr>
              <a:buNone/>
            </a:pPr>
            <a:r>
              <a:rPr lang="en-US" dirty="0" smtClean="0"/>
              <a:t>end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254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Solstice</vt:lpstr>
      <vt:lpstr>Equation</vt:lpstr>
      <vt:lpstr>Nonlinear Equations in Matlab</vt:lpstr>
      <vt:lpstr>Introduction</vt:lpstr>
      <vt:lpstr>Model Problem</vt:lpstr>
      <vt:lpstr>Convert to Functions</vt:lpstr>
      <vt:lpstr>How Does fsolve work?</vt:lpstr>
      <vt:lpstr>Define Functions</vt:lpstr>
      <vt:lpstr>Define Functions</vt:lpstr>
      <vt:lpstr>Calling the solver</vt:lpstr>
      <vt:lpstr>The Full Code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Nonlinear Equations in Matlab</dc:title>
  <dc:creator>jake</dc:creator>
  <cp:lastModifiedBy>jake</cp:lastModifiedBy>
  <cp:revision>11</cp:revision>
  <dcterms:created xsi:type="dcterms:W3CDTF">2010-02-12T18:29:49Z</dcterms:created>
  <dcterms:modified xsi:type="dcterms:W3CDTF">2010-04-27T14:27:41Z</dcterms:modified>
</cp:coreProperties>
</file>