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4625" autoAdjust="0"/>
  </p:normalViewPr>
  <p:slideViewPr>
    <p:cSldViewPr>
      <p:cViewPr varScale="1">
        <p:scale>
          <a:sx n="59" d="100"/>
          <a:sy n="59" d="100"/>
        </p:scale>
        <p:origin x="-45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1EE9-9F96-4135-B35C-085E1A8668B4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AED5-A44C-4243-9022-9746A0B0E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Transient Dynamic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ANSYS can solve full dynamic problems (with inertial and damping effects included)</a:t>
            </a:r>
          </a:p>
          <a:p>
            <a:r>
              <a:rPr lang="en-US" dirty="0" smtClean="0"/>
              <a:t>Examples include:</a:t>
            </a:r>
          </a:p>
          <a:p>
            <a:pPr lvl="1"/>
            <a:r>
              <a:rPr lang="en-US" dirty="0" smtClean="0"/>
              <a:t>Vibration problems</a:t>
            </a:r>
          </a:p>
          <a:p>
            <a:pPr lvl="1"/>
            <a:r>
              <a:rPr lang="en-US" dirty="0" smtClean="0"/>
              <a:t>Waves</a:t>
            </a:r>
          </a:p>
          <a:p>
            <a:pPr lvl="1"/>
            <a:r>
              <a:rPr lang="en-US" dirty="0" smtClean="0"/>
              <a:t>Collisions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Time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 to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to define density</a:t>
            </a:r>
          </a:p>
          <a:p>
            <a:r>
              <a:rPr lang="en-US" dirty="0" smtClean="0"/>
              <a:t>Set up analysis options:</a:t>
            </a:r>
          </a:p>
          <a:p>
            <a:pPr lvl="1"/>
            <a:r>
              <a:rPr lang="en-US" dirty="0" smtClean="0"/>
              <a:t>Analysis type is transient (start with “full” method for solution)</a:t>
            </a:r>
          </a:p>
          <a:p>
            <a:pPr lvl="1"/>
            <a:r>
              <a:rPr lang="en-US" dirty="0" smtClean="0"/>
              <a:t>Time step must be chosen in context of period of natural frequencies of structure (shoot for about 20 steps within a single oscillation)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8486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Cantilever beam</a:t>
            </a:r>
          </a:p>
          <a:p>
            <a:r>
              <a:rPr lang="en-US" dirty="0" smtClean="0"/>
              <a:t>Cross section is rectangular, 2.5 cm tall and 1 cm wide</a:t>
            </a:r>
          </a:p>
          <a:p>
            <a:r>
              <a:rPr lang="en-US" dirty="0" smtClean="0"/>
              <a:t>Beam length is 2 m</a:t>
            </a:r>
          </a:p>
          <a:p>
            <a:r>
              <a:rPr lang="en-US" dirty="0" smtClean="0"/>
              <a:t>100 N load applied at end of beam for 40 ms</a:t>
            </a:r>
          </a:p>
          <a:p>
            <a:r>
              <a:rPr lang="en-US" dirty="0" smtClean="0"/>
              <a:t>E=200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=8000 kg/m</a:t>
            </a:r>
            <a:r>
              <a:rPr lang="en-US" baseline="30000" dirty="0" smtClean="0">
                <a:sym typeface="Symbol"/>
              </a:rPr>
              <a:t>3</a:t>
            </a:r>
          </a:p>
          <a:p>
            <a:r>
              <a:rPr lang="en-US" dirty="0" smtClean="0">
                <a:sym typeface="Symbol"/>
              </a:rPr>
              <a:t>Natural frequency of fundamental mode is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32600" y="5715000"/>
          <a:ext cx="2184400" cy="939800"/>
        </p:xfrm>
        <a:graphic>
          <a:graphicData uri="http://schemas.openxmlformats.org/presentationml/2006/ole">
            <p:oleObj spid="_x0000_s1026" name="Equation" r:id="rId3" imgW="1091880" imgH="4698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1492</TotalTime>
  <Words>133</Words>
  <Application>Microsoft Office PowerPoint</Application>
  <PresentationFormat>On-screen Show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Solstice</vt:lpstr>
      <vt:lpstr>Equation</vt:lpstr>
      <vt:lpstr>Transient Dynamic Analysis</vt:lpstr>
      <vt:lpstr>Introduction</vt:lpstr>
      <vt:lpstr>Key Elements to Analysis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135</cp:revision>
  <dcterms:created xsi:type="dcterms:W3CDTF">2007-10-15T20:53:06Z</dcterms:created>
  <dcterms:modified xsi:type="dcterms:W3CDTF">2008-04-04T14:40:59Z</dcterms:modified>
</cp:coreProperties>
</file>