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304" r:id="rId4"/>
    <p:sldId id="305" r:id="rId5"/>
    <p:sldId id="306" r:id="rId6"/>
    <p:sldId id="310" r:id="rId7"/>
    <p:sldId id="309" r:id="rId8"/>
    <p:sldId id="307" r:id="rId9"/>
    <p:sldId id="30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6" autoAdjust="0"/>
    <p:restoredTop sz="94625" autoAdjust="0"/>
  </p:normalViewPr>
  <p:slideViewPr>
    <p:cSldViewPr>
      <p:cViewPr varScale="1">
        <p:scale>
          <a:sx n="59" d="100"/>
          <a:sy n="59" d="100"/>
        </p:scale>
        <p:origin x="-45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51EE9-9F96-4135-B35C-085E1A8668B4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EAED5-A44C-4243-9022-9746A0B0E4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EAED5-A44C-4243-9022-9746A0B0E43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EAED5-A44C-4243-9022-9746A0B0E43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EAED5-A44C-4243-9022-9746A0B0E43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EAED5-A44C-4243-9022-9746A0B0E43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EAED5-A44C-4243-9022-9746A0B0E43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EAED5-A44C-4243-9022-9746A0B0E43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EAED5-A44C-4243-9022-9746A0B0E43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EAED5-A44C-4243-9022-9746A0B0E43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EAED5-A44C-4243-9022-9746A0B0E43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2488CE7-4B42-4EEC-B172-229125790CF8}" type="datetimeFigureOut">
              <a:rPr lang="en-US" smtClean="0"/>
              <a:pPr/>
              <a:t>4/4/2008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Plasticity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Jake Blanchard</a:t>
            </a:r>
          </a:p>
          <a:p>
            <a:r>
              <a:rPr lang="en-US" dirty="0" smtClean="0"/>
              <a:t>Spring 2008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80288"/>
          </a:xfrm>
        </p:spPr>
        <p:txBody>
          <a:bodyPr>
            <a:normAutofit/>
          </a:bodyPr>
          <a:lstStyle/>
          <a:p>
            <a:r>
              <a:rPr lang="en-US" dirty="0" smtClean="0"/>
              <a:t>Analysis of Plastic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6962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Plastic deformation in metals is an inherently nonlinear process</a:t>
            </a:r>
          </a:p>
          <a:p>
            <a:r>
              <a:rPr lang="en-US" dirty="0" smtClean="0"/>
              <a:t>Studying it in ANSYS is much like a transient problem</a:t>
            </a:r>
          </a:p>
          <a:p>
            <a:pPr lvl="1"/>
            <a:r>
              <a:rPr lang="en-US" dirty="0" smtClean="0"/>
              <a:t>Instead of time steps, we have load steps</a:t>
            </a:r>
          </a:p>
          <a:p>
            <a:pPr lvl="1"/>
            <a:r>
              <a:rPr lang="en-US" dirty="0" smtClean="0"/>
              <a:t>Elements must support plasticity</a:t>
            </a:r>
          </a:p>
          <a:p>
            <a:pPr lvl="1"/>
            <a:r>
              <a:rPr lang="en-US" dirty="0" smtClean="0"/>
              <a:t>We must define stress-strain curve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Stress Strain Curve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066800" y="2590800"/>
            <a:ext cx="2590800" cy="345932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YS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Rupture</a:t>
            </a:r>
          </a:p>
          <a:p>
            <a:pPr marL="514350" indent="-51435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2362200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Materials in ANSYS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elastic modulus, </a:t>
            </a:r>
            <a:r>
              <a:rPr lang="en-US" dirty="0" err="1" smtClean="0"/>
              <a:t>poisson’s</a:t>
            </a:r>
            <a:r>
              <a:rPr lang="en-US" dirty="0" smtClean="0"/>
              <a:t> ratio, and yield stress</a:t>
            </a:r>
          </a:p>
          <a:p>
            <a:r>
              <a:rPr lang="en-US" dirty="0" smtClean="0"/>
              <a:t>Then we must define plastic behavior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 in ANSYS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73914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Bilinear Kinematic Hardening – constant slope after yielding</a:t>
            </a:r>
          </a:p>
          <a:p>
            <a:r>
              <a:rPr lang="en-US" dirty="0" err="1" smtClean="0"/>
              <a:t>Multilinear</a:t>
            </a:r>
            <a:r>
              <a:rPr lang="en-US" dirty="0" smtClean="0"/>
              <a:t> Kinematic Hardening – series of straight lines after yielding</a:t>
            </a:r>
          </a:p>
          <a:p>
            <a:r>
              <a:rPr lang="en-US" dirty="0" smtClean="0"/>
              <a:t>Nonlinear Kinematic Hardening</a:t>
            </a:r>
          </a:p>
          <a:p>
            <a:r>
              <a:rPr lang="en-US" dirty="0" smtClean="0"/>
              <a:t>Similar models exist for isotropic hardening</a:t>
            </a:r>
          </a:p>
          <a:p>
            <a:r>
              <a:rPr lang="en-US" dirty="0" smtClean="0"/>
              <a:t>Isotropic vs. kinematic determines how yield surface changes after yielding (kinematic means compressive yield increases as tensile yield increases)</a:t>
            </a:r>
          </a:p>
          <a:p>
            <a:r>
              <a:rPr lang="en-US" dirty="0" smtClean="0"/>
              <a:t>Others are more exotic; these will suffice for our needs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Parameters in GUI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Materials Model is:</a:t>
            </a:r>
          </a:p>
          <a:p>
            <a:pPr lvl="1"/>
            <a:r>
              <a:rPr lang="en-US" dirty="0" smtClean="0"/>
              <a:t>Structural</a:t>
            </a:r>
          </a:p>
          <a:p>
            <a:pPr lvl="1"/>
            <a:r>
              <a:rPr lang="en-US" dirty="0" smtClean="0"/>
              <a:t>Nonlinear</a:t>
            </a:r>
          </a:p>
          <a:p>
            <a:pPr lvl="1"/>
            <a:r>
              <a:rPr lang="en-US" dirty="0" smtClean="0"/>
              <a:t>Inelastic</a:t>
            </a:r>
          </a:p>
          <a:p>
            <a:pPr lvl="1"/>
            <a:r>
              <a:rPr lang="en-US" dirty="0" smtClean="0"/>
              <a:t>Rate Independent</a:t>
            </a:r>
          </a:p>
          <a:p>
            <a:pPr lvl="1"/>
            <a:r>
              <a:rPr lang="en-US" dirty="0" smtClean="0"/>
              <a:t>Isotropic</a:t>
            </a:r>
          </a:p>
          <a:p>
            <a:pPr lvl="1"/>
            <a:r>
              <a:rPr lang="en-US" dirty="0" err="1" smtClean="0"/>
              <a:t>Mises</a:t>
            </a:r>
            <a:endParaRPr lang="en-US" dirty="0" smtClean="0"/>
          </a:p>
          <a:p>
            <a:pPr lvl="1"/>
            <a:r>
              <a:rPr lang="en-US" dirty="0" smtClean="0"/>
              <a:t>Bilinear</a:t>
            </a:r>
          </a:p>
          <a:p>
            <a:r>
              <a:rPr lang="en-US" dirty="0" smtClean="0"/>
              <a:t>Graph with Plot/Data Tables or List/Properties/Data Tables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for inelastic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866888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Apply loads gradually – one load step with many </a:t>
            </a:r>
            <a:r>
              <a:rPr lang="en-US" dirty="0" err="1" smtClean="0"/>
              <a:t>substeps</a:t>
            </a:r>
            <a:r>
              <a:rPr lang="en-US" dirty="0" smtClean="0"/>
              <a:t> (ramped)</a:t>
            </a:r>
          </a:p>
          <a:p>
            <a:r>
              <a:rPr lang="en-US" dirty="0" smtClean="0"/>
              <a:t>Second load step will remove the pressure</a:t>
            </a:r>
          </a:p>
          <a:p>
            <a:r>
              <a:rPr lang="en-US" dirty="0" smtClean="0"/>
              <a:t>Even though analysis is quasi-static, we use time to differentiate load steps. So set time at end of first step to 1 second and time at end of second step to 2 seconds. (These are arbitrary.)</a:t>
            </a:r>
          </a:p>
          <a:p>
            <a:r>
              <a:rPr lang="en-US" dirty="0" smtClean="0"/>
              <a:t>The first load step should still be in the elastic region.</a:t>
            </a:r>
          </a:p>
          <a:p>
            <a:r>
              <a:rPr lang="en-US" dirty="0" smtClean="0"/>
              <a:t>I usually let ANSYS control time steps (automatic stepping).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81200"/>
            <a:ext cx="4953000" cy="454152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Thick cylinder</a:t>
            </a:r>
          </a:p>
          <a:p>
            <a:r>
              <a:rPr lang="en-US" dirty="0" smtClean="0"/>
              <a:t>E=200 </a:t>
            </a:r>
            <a:r>
              <a:rPr lang="en-US" dirty="0" err="1" smtClean="0"/>
              <a:t>Gpa</a:t>
            </a:r>
            <a:endParaRPr lang="en-US" dirty="0" smtClean="0"/>
          </a:p>
          <a:p>
            <a:r>
              <a:rPr lang="en-US" dirty="0" smtClean="0">
                <a:sym typeface="Symbol"/>
              </a:rPr>
              <a:t>=0.3</a:t>
            </a:r>
          </a:p>
          <a:p>
            <a:r>
              <a:rPr lang="en-US" dirty="0" smtClean="0">
                <a:sym typeface="Symbol"/>
              </a:rPr>
              <a:t>YS=150 MPa</a:t>
            </a:r>
          </a:p>
          <a:p>
            <a:r>
              <a:rPr lang="en-US" dirty="0" smtClean="0">
                <a:sym typeface="Symbol"/>
              </a:rPr>
              <a:t>Bilinear-kinematic hardening – slope after yielding=2 </a:t>
            </a:r>
            <a:r>
              <a:rPr lang="en-US" dirty="0" err="1" smtClean="0">
                <a:sym typeface="Symbol"/>
              </a:rPr>
              <a:t>Gpa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Inner radius=20 cm</a:t>
            </a:r>
          </a:p>
          <a:p>
            <a:r>
              <a:rPr lang="en-US" dirty="0" smtClean="0">
                <a:sym typeface="Symbol"/>
              </a:rPr>
              <a:t>Outer radius=30 cm</a:t>
            </a:r>
          </a:p>
          <a:p>
            <a:r>
              <a:rPr lang="en-US" dirty="0" smtClean="0">
                <a:sym typeface="Symbol"/>
              </a:rPr>
              <a:t>Loaded by internal pressure</a:t>
            </a:r>
          </a:p>
          <a:p>
            <a:endParaRPr lang="en-US" dirty="0"/>
          </a:p>
        </p:txBody>
      </p:sp>
      <p:sp>
        <p:nvSpPr>
          <p:cNvPr id="4" name="Donut 3"/>
          <p:cNvSpPr/>
          <p:nvPr/>
        </p:nvSpPr>
        <p:spPr>
          <a:xfrm>
            <a:off x="6096000" y="2667000"/>
            <a:ext cx="2819400" cy="27432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what pressure will yielding first occur?</a:t>
            </a:r>
          </a:p>
          <a:p>
            <a:r>
              <a:rPr lang="en-US" dirty="0" smtClean="0"/>
              <a:t>Where does yielding first occur?</a:t>
            </a:r>
          </a:p>
          <a:p>
            <a:r>
              <a:rPr lang="en-US" dirty="0" smtClean="0"/>
              <a:t>What fraction of the cylinder area yields when the pressure increases to 1.2 times the yield pressure?</a:t>
            </a:r>
          </a:p>
          <a:p>
            <a:r>
              <a:rPr lang="en-US" dirty="0" smtClean="0"/>
              <a:t>At what pressure does the entire area yield?</a:t>
            </a:r>
          </a:p>
          <a:p>
            <a:r>
              <a:rPr lang="en-US" dirty="0" smtClean="0"/>
              <a:t>What happens if we remove the pressure after the entire area has just yielded?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1117</TotalTime>
  <Words>342</Words>
  <Application>Microsoft Office PowerPoint</Application>
  <PresentationFormat>On-screen Show (4:3)</PresentationFormat>
  <Paragraphs>63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Plasticity</vt:lpstr>
      <vt:lpstr>Analysis of Plastic Behavior</vt:lpstr>
      <vt:lpstr>Typical Stress Strain Curve</vt:lpstr>
      <vt:lpstr>Defining Materials in ANSYS</vt:lpstr>
      <vt:lpstr>Models in ANSYS</vt:lpstr>
      <vt:lpstr>Defining Parameters in GUI</vt:lpstr>
      <vt:lpstr>Approach for inelastic analysis</vt:lpstr>
      <vt:lpstr>Sample Problem</vt:lpstr>
      <vt:lpstr>Steps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Beam Elements</dc:title>
  <dc:creator>jake</dc:creator>
  <cp:lastModifiedBy>jake</cp:lastModifiedBy>
  <cp:revision>97</cp:revision>
  <dcterms:created xsi:type="dcterms:W3CDTF">2007-10-15T20:53:06Z</dcterms:created>
  <dcterms:modified xsi:type="dcterms:W3CDTF">2008-04-04T14:37:32Z</dcterms:modified>
</cp:coreProperties>
</file>