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91" r:id="rId4"/>
    <p:sldId id="292" r:id="rId5"/>
    <p:sldId id="293" r:id="rId6"/>
    <p:sldId id="294" r:id="rId7"/>
    <p:sldId id="295" r:id="rId8"/>
    <p:sldId id="296" r:id="rId9"/>
    <p:sldId id="302" r:id="rId10"/>
    <p:sldId id="303" r:id="rId11"/>
    <p:sldId id="301" r:id="rId12"/>
    <p:sldId id="299" r:id="rId13"/>
    <p:sldId id="30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6" autoAdjust="0"/>
    <p:restoredTop sz="94625" autoAdjust="0"/>
  </p:normalViewPr>
  <p:slideViewPr>
    <p:cSldViewPr>
      <p:cViewPr varScale="1">
        <p:scale>
          <a:sx n="59" d="100"/>
          <a:sy n="59" d="100"/>
        </p:scale>
        <p:origin x="-45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51EE9-9F96-4135-B35C-085E1A8668B4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4EAED5-A44C-4243-9022-9746A0B0E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AED5-A44C-4243-9022-9746A0B0E4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AED5-A44C-4243-9022-9746A0B0E43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AED5-A44C-4243-9022-9746A0B0E43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Transient Thermal Problems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Jake Blanchard</a:t>
            </a:r>
          </a:p>
          <a:p>
            <a:r>
              <a:rPr lang="en-US" dirty="0" smtClean="0"/>
              <a:t>Spring 2008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19225" y="928688"/>
            <a:ext cx="630555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Oval 2"/>
          <p:cNvSpPr/>
          <p:nvPr/>
        </p:nvSpPr>
        <p:spPr>
          <a:xfrm>
            <a:off x="1752600" y="1905000"/>
            <a:ext cx="2133600" cy="99060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Options</a:t>
            </a:r>
          </a:p>
          <a:p>
            <a:pPr lvl="1"/>
            <a:r>
              <a:rPr lang="en-US" dirty="0" smtClean="0"/>
              <a:t>Read a load step, then do usual </a:t>
            </a:r>
            <a:r>
              <a:rPr lang="en-US" dirty="0" err="1" smtClean="0"/>
              <a:t>postprocessing</a:t>
            </a:r>
            <a:r>
              <a:rPr lang="en-US" dirty="0" smtClean="0"/>
              <a:t> (contour plots, etc.)</a:t>
            </a:r>
          </a:p>
          <a:p>
            <a:pPr lvl="1"/>
            <a:r>
              <a:rPr lang="en-US" dirty="0" smtClean="0"/>
              <a:t>Use time history processor to plot a particular value as a function of time</a:t>
            </a:r>
          </a:p>
          <a:p>
            <a:pPr lvl="1"/>
            <a:r>
              <a:rPr lang="en-US" dirty="0" smtClean="0"/>
              <a:t>Animate contours (try </a:t>
            </a:r>
            <a:r>
              <a:rPr lang="en-US" dirty="0" err="1" smtClean="0"/>
              <a:t>PlotCtrls</a:t>
            </a:r>
            <a:r>
              <a:rPr lang="en-US" smtClean="0"/>
              <a:t>/Style/Contours/Uniform Contours)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Step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change is time at end of step (loads don’t change)</a:t>
            </a:r>
          </a:p>
          <a:p>
            <a:r>
              <a:rPr lang="en-US" dirty="0" smtClean="0"/>
              <a:t>Solve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Step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Delete heat flux</a:t>
            </a:r>
          </a:p>
          <a:p>
            <a:r>
              <a:rPr lang="en-US" dirty="0" smtClean="0"/>
              <a:t>Set time at end (try 10,000 seconds)</a:t>
            </a:r>
          </a:p>
          <a:p>
            <a:r>
              <a:rPr lang="en-US" dirty="0" smtClean="0"/>
              <a:t>Solve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80288"/>
          </a:xfrm>
        </p:spPr>
        <p:txBody>
          <a:bodyPr>
            <a:normAutofit/>
          </a:bodyPr>
          <a:lstStyle/>
          <a:p>
            <a:r>
              <a:rPr lang="en-US" dirty="0" smtClean="0"/>
              <a:t>Transient Analyses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7724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So far, all the problems we’ve discussed in this class have all been steady state problems.</a:t>
            </a:r>
          </a:p>
          <a:p>
            <a:r>
              <a:rPr lang="en-US" dirty="0" smtClean="0"/>
              <a:t>ANSYS is capable of doing a wide variety of transient problems.</a:t>
            </a:r>
          </a:p>
          <a:p>
            <a:r>
              <a:rPr lang="en-US" dirty="0" smtClean="0"/>
              <a:t>We’ll explore this with a thermal problem.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71600"/>
            <a:ext cx="3505200" cy="4693920"/>
          </a:xfrm>
        </p:spPr>
        <p:txBody>
          <a:bodyPr>
            <a:normAutofit/>
          </a:bodyPr>
          <a:lstStyle/>
          <a:p>
            <a:r>
              <a:rPr lang="en-US" dirty="0" smtClean="0"/>
              <a:t>Channel is 3 cm in diameter</a:t>
            </a:r>
          </a:p>
          <a:p>
            <a:r>
              <a:rPr lang="en-US" dirty="0" smtClean="0"/>
              <a:t>k=80 W/m-K</a:t>
            </a:r>
          </a:p>
          <a:p>
            <a:r>
              <a:rPr lang="en-US" dirty="0" smtClean="0">
                <a:sym typeface="Symbol"/>
              </a:rPr>
              <a:t>=8000 kg/m</a:t>
            </a:r>
            <a:r>
              <a:rPr lang="en-US" baseline="30000" dirty="0" smtClean="0">
                <a:sym typeface="Symbol"/>
              </a:rPr>
              <a:t>3</a:t>
            </a:r>
          </a:p>
          <a:p>
            <a:r>
              <a:rPr lang="en-US" dirty="0" smtClean="0">
                <a:sym typeface="Symbol"/>
              </a:rPr>
              <a:t>c</a:t>
            </a:r>
            <a:r>
              <a:rPr lang="en-US" baseline="-25000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=500 J/kg-K</a:t>
            </a:r>
            <a:endParaRPr lang="en-US" dirty="0" smtClean="0"/>
          </a:p>
          <a:p>
            <a:r>
              <a:rPr lang="en-US" dirty="0" smtClean="0"/>
              <a:t>Do steady state analysis now.</a:t>
            </a:r>
          </a:p>
        </p:txBody>
      </p:sp>
      <p:sp>
        <p:nvSpPr>
          <p:cNvPr id="5" name="Rectangle 4"/>
          <p:cNvSpPr/>
          <p:nvPr/>
        </p:nvSpPr>
        <p:spPr>
          <a:xfrm>
            <a:off x="5486400" y="3505200"/>
            <a:ext cx="2362200" cy="2590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096000" y="51816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9 cm</a:t>
            </a:r>
            <a:endParaRPr lang="en-US" sz="3600" dirty="0"/>
          </a:p>
        </p:txBody>
      </p:sp>
      <p:cxnSp>
        <p:nvCxnSpPr>
          <p:cNvPr id="17" name="Straight Arrow Connector 16"/>
          <p:cNvCxnSpPr/>
          <p:nvPr/>
        </p:nvCxnSpPr>
        <p:spPr>
          <a:xfrm rot="16200000" flipH="1">
            <a:off x="5257800" y="3048000"/>
            <a:ext cx="2286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5" idx="1"/>
          </p:cNvCxnSpPr>
          <p:nvPr/>
        </p:nvCxnSpPr>
        <p:spPr>
          <a:xfrm flipV="1">
            <a:off x="2743200" y="4800600"/>
            <a:ext cx="27432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4800" y="57150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q=10</a:t>
            </a:r>
            <a:r>
              <a:rPr lang="en-US" sz="3600" baseline="30000" dirty="0" smtClean="0"/>
              <a:t>4</a:t>
            </a:r>
            <a:r>
              <a:rPr lang="en-US" sz="3600" dirty="0" smtClean="0"/>
              <a:t> W/m</a:t>
            </a:r>
            <a:r>
              <a:rPr lang="en-US" sz="3600" baseline="30000" dirty="0" smtClean="0"/>
              <a:t>2</a:t>
            </a:r>
            <a:endParaRPr lang="en-US" sz="3600" baseline="30000" dirty="0"/>
          </a:p>
        </p:txBody>
      </p:sp>
      <p:sp>
        <p:nvSpPr>
          <p:cNvPr id="19" name="Oval 18"/>
          <p:cNvSpPr/>
          <p:nvPr/>
        </p:nvSpPr>
        <p:spPr>
          <a:xfrm>
            <a:off x="6248400" y="4343400"/>
            <a:ext cx="762000" cy="76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8153400" y="3505200"/>
            <a:ext cx="68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8153400" y="6094412"/>
            <a:ext cx="68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848600" y="45720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9 cm</a:t>
            </a:r>
            <a:endParaRPr lang="en-US" sz="3600" dirty="0"/>
          </a:p>
        </p:txBody>
      </p:sp>
      <p:cxnSp>
        <p:nvCxnSpPr>
          <p:cNvPr id="31" name="Straight Arrow Connector 30"/>
          <p:cNvCxnSpPr/>
          <p:nvPr/>
        </p:nvCxnSpPr>
        <p:spPr>
          <a:xfrm rot="5400000" flipH="1" flipV="1">
            <a:off x="7963694" y="3999706"/>
            <a:ext cx="990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8114506" y="5753100"/>
            <a:ext cx="68659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7086600" y="4343400"/>
            <a:ext cx="68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 flipH="1" flipV="1">
            <a:off x="7048897" y="4688285"/>
            <a:ext cx="68580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>
            <a:off x="7087394" y="3199606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7086600" y="22098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3 cm</a:t>
            </a:r>
            <a:endParaRPr lang="en-US" sz="3600" dirty="0"/>
          </a:p>
        </p:txBody>
      </p:sp>
      <p:sp>
        <p:nvSpPr>
          <p:cNvPr id="30" name="TextBox 29"/>
          <p:cNvSpPr txBox="1"/>
          <p:nvPr/>
        </p:nvSpPr>
        <p:spPr>
          <a:xfrm>
            <a:off x="5562600" y="780871"/>
            <a:ext cx="342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h=1000 W/m</a:t>
            </a:r>
            <a:r>
              <a:rPr lang="en-US" sz="3600" baseline="30000" dirty="0" smtClean="0"/>
              <a:t>2</a:t>
            </a:r>
            <a:r>
              <a:rPr lang="en-US" sz="3600" dirty="0" smtClean="0"/>
              <a:t>-K</a:t>
            </a:r>
          </a:p>
          <a:p>
            <a:r>
              <a:rPr lang="en-US" sz="3600" dirty="0" smtClean="0"/>
              <a:t>T</a:t>
            </a:r>
            <a:r>
              <a:rPr lang="en-US" sz="3600" baseline="-25000" dirty="0" smtClean="0"/>
              <a:t>b</a:t>
            </a:r>
            <a:r>
              <a:rPr lang="en-US" sz="3600" dirty="0" smtClean="0"/>
              <a:t>=50 C</a:t>
            </a:r>
            <a:endParaRPr lang="en-US" sz="3600" dirty="0"/>
          </a:p>
        </p:txBody>
      </p:sp>
      <p:cxnSp>
        <p:nvCxnSpPr>
          <p:cNvPr id="36" name="Straight Arrow Connector 35"/>
          <p:cNvCxnSpPr/>
          <p:nvPr/>
        </p:nvCxnSpPr>
        <p:spPr>
          <a:xfrm rot="10800000">
            <a:off x="5487194" y="5562600"/>
            <a:ext cx="60880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7239000" y="5562600"/>
            <a:ext cx="6103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Transient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question is, if we start the body at a uniform temperature of 50 C, how long does it take to reach steady state?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time dependent loads (in load steps)</a:t>
            </a:r>
          </a:p>
          <a:p>
            <a:r>
              <a:rPr lang="en-US" dirty="0" smtClean="0"/>
              <a:t>Set analysis parameters (time at end of load step, number of time steps, etc.)</a:t>
            </a:r>
          </a:p>
          <a:p>
            <a:r>
              <a:rPr lang="en-US" dirty="0" smtClean="0"/>
              <a:t>Solve</a:t>
            </a:r>
          </a:p>
          <a:p>
            <a:r>
              <a:rPr lang="en-US" dirty="0" smtClean="0"/>
              <a:t>Look at results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Load History for Sample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3581400" cy="4693920"/>
          </a:xfrm>
        </p:spPr>
        <p:txBody>
          <a:bodyPr>
            <a:normAutofit/>
          </a:bodyPr>
          <a:lstStyle/>
          <a:p>
            <a:r>
              <a:rPr lang="en-US" dirty="0" smtClean="0"/>
              <a:t>Load Step 1: Ramp up flux</a:t>
            </a:r>
          </a:p>
          <a:p>
            <a:r>
              <a:rPr lang="en-US" dirty="0" smtClean="0"/>
              <a:t>Load Step 2: Flux is steady</a:t>
            </a:r>
          </a:p>
          <a:p>
            <a:r>
              <a:rPr lang="en-US" dirty="0" smtClean="0"/>
              <a:t>Load Step 3: Turn off flux and let structure cool back to 50 C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3924300" y="3924300"/>
            <a:ext cx="2819400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0800000" flipV="1">
            <a:off x="5334000" y="5334000"/>
            <a:ext cx="3277394" cy="79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4762500" y="4229100"/>
            <a:ext cx="1677194" cy="53419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 flipV="1">
            <a:off x="5867400" y="3657600"/>
            <a:ext cx="2514600" cy="79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7543006" y="4495800"/>
            <a:ext cx="1677194" cy="79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5676900" y="5448300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8268494" y="5447506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562600" y="5562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1000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8077200" y="5562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5000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572000" y="2133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 (W/m-K)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400800" y="6172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 (s)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 rot="10800000">
            <a:off x="5029200" y="3657600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495800" y="3505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r>
              <a:rPr lang="en-US" baseline="30000" dirty="0" smtClean="0"/>
              <a:t>4</a:t>
            </a:r>
            <a:endParaRPr lang="en-US" baseline="30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Up a Time Step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 parameters for end of step (mostly loads)</a:t>
            </a:r>
          </a:p>
          <a:p>
            <a:r>
              <a:rPr lang="en-US" dirty="0" smtClean="0"/>
              <a:t>Set time for end of step</a:t>
            </a:r>
          </a:p>
          <a:p>
            <a:r>
              <a:rPr lang="en-US" dirty="0" smtClean="0"/>
              <a:t>Set number of time steps</a:t>
            </a:r>
          </a:p>
          <a:p>
            <a:r>
              <a:rPr lang="en-US" dirty="0" smtClean="0"/>
              <a:t>Save settings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Load Step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71600"/>
            <a:ext cx="75438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Set analysis type to transient (Solution/Analysis Type/New Analysis)</a:t>
            </a:r>
          </a:p>
          <a:p>
            <a:r>
              <a:rPr lang="en-US" dirty="0" smtClean="0"/>
              <a:t>Set time at end of step to 1,000 seconds (Solution/Analysis Type/</a:t>
            </a:r>
            <a:r>
              <a:rPr lang="en-US" dirty="0" err="1" smtClean="0"/>
              <a:t>Sol’n</a:t>
            </a:r>
            <a:r>
              <a:rPr lang="en-US" dirty="0" smtClean="0"/>
              <a:t> Controls)</a:t>
            </a:r>
          </a:p>
          <a:p>
            <a:r>
              <a:rPr lang="en-US" dirty="0" smtClean="0"/>
              <a:t>Set initial temperatures (Define Loads/Apply/Initial Condition/Define)</a:t>
            </a:r>
          </a:p>
          <a:p>
            <a:r>
              <a:rPr lang="en-US" dirty="0" smtClean="0"/>
              <a:t>Set convection and heat flux loads (heat flux is value at end of step)</a:t>
            </a:r>
          </a:p>
          <a:p>
            <a:r>
              <a:rPr lang="en-US" dirty="0" smtClean="0"/>
              <a:t>Choose Ramped or Stepped</a:t>
            </a:r>
          </a:p>
          <a:p>
            <a:r>
              <a:rPr lang="en-US" dirty="0" smtClean="0"/>
              <a:t>Only load is convection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3413" y="928688"/>
            <a:ext cx="7877175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val 4"/>
          <p:cNvSpPr/>
          <p:nvPr/>
        </p:nvSpPr>
        <p:spPr>
          <a:xfrm>
            <a:off x="3429000" y="2743200"/>
            <a:ext cx="1524000" cy="83820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733800" y="3657600"/>
            <a:ext cx="1066800" cy="68580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876800" y="3276600"/>
            <a:ext cx="2133600" cy="99060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990</TotalTime>
  <Words>349</Words>
  <Application>Microsoft Office PowerPoint</Application>
  <PresentationFormat>On-screen Show (4:3)</PresentationFormat>
  <Paragraphs>62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Solstice</vt:lpstr>
      <vt:lpstr>Transient Thermal Problems</vt:lpstr>
      <vt:lpstr>Transient Analyses</vt:lpstr>
      <vt:lpstr>Sample Problem</vt:lpstr>
      <vt:lpstr>Transient Problem</vt:lpstr>
      <vt:lpstr>Steps</vt:lpstr>
      <vt:lpstr>Load History for Sample Problem</vt:lpstr>
      <vt:lpstr>Setting Up a Time Step</vt:lpstr>
      <vt:lpstr>First Load Step</vt:lpstr>
      <vt:lpstr>Slide 9</vt:lpstr>
      <vt:lpstr>Slide 10</vt:lpstr>
      <vt:lpstr>Post Processing</vt:lpstr>
      <vt:lpstr>Load Step 2</vt:lpstr>
      <vt:lpstr>Load Step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 Elements</dc:title>
  <dc:creator>jake</dc:creator>
  <cp:lastModifiedBy>jake</cp:lastModifiedBy>
  <cp:revision>84</cp:revision>
  <dcterms:created xsi:type="dcterms:W3CDTF">2007-10-15T20:53:06Z</dcterms:created>
  <dcterms:modified xsi:type="dcterms:W3CDTF">2008-04-04T14:36:09Z</dcterms:modified>
</cp:coreProperties>
</file>