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Thermal Stresses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638800" y="2362200"/>
            <a:ext cx="3200400" cy="3124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4800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=2*10</a:t>
            </a:r>
            <a:r>
              <a:rPr lang="en-US" baseline="30000" dirty="0" smtClean="0">
                <a:sym typeface="Symbol"/>
              </a:rPr>
              <a:t>-6</a:t>
            </a:r>
            <a:r>
              <a:rPr lang="en-US" dirty="0" smtClean="0">
                <a:sym typeface="Symbol"/>
              </a:rPr>
              <a:t> /K</a:t>
            </a:r>
          </a:p>
          <a:p>
            <a:r>
              <a:rPr lang="en-US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=200 </a:t>
            </a:r>
            <a:r>
              <a:rPr lang="en-US" dirty="0" err="1" smtClean="0">
                <a:sym typeface="Symbol"/>
              </a:rPr>
              <a:t>Gpa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=10 W/m-K</a:t>
            </a:r>
          </a:p>
          <a:p>
            <a:r>
              <a:rPr lang="en-US" dirty="0" smtClean="0">
                <a:sym typeface="Symbol"/>
              </a:rPr>
              <a:t>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=0.3</a:t>
            </a:r>
          </a:p>
          <a:p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=5*10</a:t>
            </a:r>
            <a:r>
              <a:rPr lang="en-US" baseline="30000" dirty="0" smtClean="0">
                <a:sym typeface="Symbol"/>
              </a:rPr>
              <a:t>-6</a:t>
            </a:r>
            <a:r>
              <a:rPr lang="en-US" dirty="0" smtClean="0">
                <a:sym typeface="Symbol"/>
              </a:rPr>
              <a:t> /K</a:t>
            </a:r>
          </a:p>
          <a:p>
            <a:r>
              <a:rPr lang="en-US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=100 </a:t>
            </a:r>
            <a:r>
              <a:rPr lang="en-US" dirty="0" err="1" smtClean="0">
                <a:sym typeface="Symbol"/>
              </a:rPr>
              <a:t>Gpa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=20 W/m-K</a:t>
            </a:r>
          </a:p>
          <a:p>
            <a:r>
              <a:rPr lang="en-US" dirty="0" smtClean="0">
                <a:sym typeface="Symbol"/>
              </a:rPr>
              <a:t>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=0.28</a:t>
            </a:r>
          </a:p>
          <a:p>
            <a:r>
              <a:rPr lang="en-US" dirty="0" smtClean="0">
                <a:sym typeface="Symbol"/>
              </a:rPr>
              <a:t>Set outside T to 0 C</a:t>
            </a:r>
          </a:p>
          <a:p>
            <a:r>
              <a:rPr lang="en-US" dirty="0" smtClean="0">
                <a:sym typeface="Symbol"/>
              </a:rPr>
              <a:t>Set heating in 2 to 10</a:t>
            </a:r>
            <a:r>
              <a:rPr lang="en-US" baseline="30000" dirty="0" smtClean="0">
                <a:sym typeface="Symbol"/>
              </a:rPr>
              <a:t>6</a:t>
            </a:r>
            <a:r>
              <a:rPr lang="en-US" dirty="0" smtClean="0">
                <a:sym typeface="Symbol"/>
              </a:rPr>
              <a:t> W/m</a:t>
            </a:r>
            <a:r>
              <a:rPr lang="en-US" baseline="30000" dirty="0" smtClean="0">
                <a:sym typeface="Symbol"/>
              </a:rPr>
              <a:t>3</a:t>
            </a:r>
          </a:p>
          <a:p>
            <a:r>
              <a:rPr lang="en-US" dirty="0" smtClean="0">
                <a:sym typeface="Symbol"/>
              </a:rPr>
              <a:t>Inner radius=10 cm</a:t>
            </a:r>
          </a:p>
          <a:p>
            <a:r>
              <a:rPr lang="en-US" dirty="0" smtClean="0">
                <a:sym typeface="Symbol"/>
              </a:rPr>
              <a:t>Coating thickness=1 cm</a:t>
            </a:r>
          </a:p>
        </p:txBody>
      </p:sp>
      <p:sp>
        <p:nvSpPr>
          <p:cNvPr id="4" name="Oval 3"/>
          <p:cNvSpPr/>
          <p:nvPr/>
        </p:nvSpPr>
        <p:spPr>
          <a:xfrm>
            <a:off x="5943600" y="2667000"/>
            <a:ext cx="25908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3505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3505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Channels are 3 cm in diameter</a:t>
            </a:r>
          </a:p>
          <a:p>
            <a:r>
              <a:rPr lang="en-US" dirty="0" smtClean="0"/>
              <a:t>k=20 W/m-K</a:t>
            </a:r>
          </a:p>
          <a:p>
            <a:r>
              <a:rPr lang="en-US" dirty="0" smtClean="0"/>
              <a:t>E=200 </a:t>
            </a:r>
            <a:r>
              <a:rPr lang="en-US" dirty="0" err="1" smtClean="0"/>
              <a:t>Gpa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= 10</a:t>
            </a:r>
            <a:r>
              <a:rPr lang="en-US" baseline="30000" dirty="0" smtClean="0">
                <a:sym typeface="Symbol"/>
              </a:rPr>
              <a:t>-5 </a:t>
            </a:r>
            <a:r>
              <a:rPr lang="en-US" dirty="0" smtClean="0">
                <a:sym typeface="Symbol"/>
              </a:rPr>
              <a:t>/K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905500" y="24003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743200" y="3962400"/>
            <a:ext cx="2743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715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18" name="Oval 17"/>
          <p:cNvSpPr/>
          <p:nvPr/>
        </p:nvSpPr>
        <p:spPr>
          <a:xfrm>
            <a:off x="6248400" y="30480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0" y="4343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53400" y="20558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53400" y="60944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 cm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734300" y="27813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620000" y="5257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343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048897" y="4688285"/>
            <a:ext cx="685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86600" y="3807618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0866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81800" y="2514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cm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5522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h=1000 W/m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-K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b</a:t>
            </a:r>
            <a:r>
              <a:rPr lang="en-US" sz="3600" dirty="0" smtClean="0"/>
              <a:t>=50 C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6200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Temp</a:t>
            </a:r>
            <a:r>
              <a:rPr lang="en-US" dirty="0" smtClean="0"/>
              <a:t>. Dependent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most materials, k is a function of temperature</a:t>
            </a:r>
          </a:p>
          <a:p>
            <a:r>
              <a:rPr lang="en-US" dirty="0" smtClean="0"/>
              <a:t>This makes conduction equation nonlinear</a:t>
            </a:r>
          </a:p>
          <a:p>
            <a:r>
              <a:rPr lang="en-US" dirty="0" smtClean="0"/>
              <a:t>ANSYS can handle this with little input from us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Copper: k=420.75-0.068493*T (W/m-K; T in K)</a:t>
            </a:r>
          </a:p>
          <a:p>
            <a:pPr lvl="1"/>
            <a:r>
              <a:rPr lang="en-US" dirty="0" smtClean="0"/>
              <a:t>Stainless Steel: k=9.01+0.015298*T</a:t>
            </a:r>
          </a:p>
          <a:p>
            <a:pPr lvl="1"/>
            <a:r>
              <a:rPr lang="en-US" dirty="0" smtClean="0"/>
              <a:t>Plot these vs. Temperature from 300 K to 1000 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Try:</a:t>
            </a:r>
          </a:p>
          <a:p>
            <a:pPr lvl="1"/>
            <a:r>
              <a:rPr lang="en-US" dirty="0" smtClean="0"/>
              <a:t>MP,KXX,1,420.75,-0.068493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into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polynomial coefficients into Material Table</a:t>
            </a:r>
          </a:p>
          <a:p>
            <a:r>
              <a:rPr lang="en-US" dirty="0" smtClean="0"/>
              <a:t>Set nonlinearity parameters</a:t>
            </a:r>
          </a:p>
          <a:p>
            <a:r>
              <a:rPr lang="en-US" dirty="0" smtClean="0"/>
              <a:t>Everything else is the same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743200" cy="1112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Material 1 is Cu</a:t>
            </a:r>
          </a:p>
          <a:p>
            <a:r>
              <a:rPr lang="en-US" dirty="0" smtClean="0"/>
              <a:t>Material 2 is 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2057400"/>
            <a:ext cx="533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057400"/>
            <a:ext cx="2362200" cy="403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5562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7848600" y="56388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486400" y="50292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cm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648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6629400" y="19812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67000" y="3124200"/>
            <a:ext cx="2209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3581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6096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h=1000 W/m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-K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b</a:t>
            </a:r>
            <a:r>
              <a:rPr lang="en-US" sz="3600" dirty="0" smtClean="0"/>
              <a:t>=50 C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Stresses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stresses occur when there is differential expansion in a structure</a:t>
            </a:r>
          </a:p>
          <a:p>
            <a:pPr lvl="1"/>
            <a:r>
              <a:rPr lang="en-US" dirty="0" smtClean="0"/>
              <a:t>Two materials connected, uniform temperature change (different thermal expansion coefficients lead to differential expansion)</a:t>
            </a:r>
          </a:p>
          <a:p>
            <a:pPr lvl="1"/>
            <a:r>
              <a:rPr lang="en-US" dirty="0" smtClean="0"/>
              <a:t>Temperature gradient in single material (differential expansion is from temperature variation)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Treating Thermal Stress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Treat temperature distributions as inputs (useful for uniform temperature changes) – must input thermal expansion coefficient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Let ANSYS calculate temperatures, then read them into an elastic/structural analysis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Prescribing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Preprocessor/Loads/Define Loads/Apply/Structural/Temperature/On Areas (for example)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715000" y="2362200"/>
            <a:ext cx="3200400" cy="3124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4724400" cy="4693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=2*10</a:t>
            </a:r>
            <a:r>
              <a:rPr lang="en-US" baseline="30000" dirty="0" smtClean="0">
                <a:sym typeface="Symbol"/>
              </a:rPr>
              <a:t>-6</a:t>
            </a:r>
            <a:r>
              <a:rPr lang="en-US" dirty="0" smtClean="0">
                <a:sym typeface="Symbol"/>
              </a:rPr>
              <a:t> /K</a:t>
            </a:r>
          </a:p>
          <a:p>
            <a:r>
              <a:rPr lang="en-US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=200 </a:t>
            </a:r>
            <a:r>
              <a:rPr lang="en-US" dirty="0" err="1" smtClean="0">
                <a:sym typeface="Symbol"/>
              </a:rPr>
              <a:t>GPa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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=0.3</a:t>
            </a:r>
          </a:p>
          <a:p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=5*10</a:t>
            </a:r>
            <a:r>
              <a:rPr lang="en-US" baseline="30000" dirty="0" smtClean="0">
                <a:sym typeface="Symbol"/>
              </a:rPr>
              <a:t>-6</a:t>
            </a:r>
            <a:r>
              <a:rPr lang="en-US" dirty="0" smtClean="0">
                <a:sym typeface="Symbol"/>
              </a:rPr>
              <a:t> /K</a:t>
            </a:r>
          </a:p>
          <a:p>
            <a:r>
              <a:rPr lang="en-US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=100 </a:t>
            </a:r>
            <a:r>
              <a:rPr lang="en-US" dirty="0" err="1" smtClean="0">
                <a:sym typeface="Symbol"/>
              </a:rPr>
              <a:t>GPa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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=0.28</a:t>
            </a:r>
          </a:p>
          <a:p>
            <a:r>
              <a:rPr lang="en-US" dirty="0" smtClean="0">
                <a:sym typeface="Symbol"/>
              </a:rPr>
              <a:t>Increase T by 200 C</a:t>
            </a:r>
          </a:p>
          <a:p>
            <a:r>
              <a:rPr lang="en-US" dirty="0" smtClean="0">
                <a:sym typeface="Symbol"/>
              </a:rPr>
              <a:t>Inner radius=10 cm</a:t>
            </a:r>
          </a:p>
          <a:p>
            <a:r>
              <a:rPr lang="en-US" dirty="0" smtClean="0">
                <a:sym typeface="Symbol"/>
              </a:rPr>
              <a:t>Coating thickness=1 cm</a:t>
            </a:r>
          </a:p>
        </p:txBody>
      </p:sp>
      <p:sp>
        <p:nvSpPr>
          <p:cNvPr id="4" name="Oval 3"/>
          <p:cNvSpPr/>
          <p:nvPr/>
        </p:nvSpPr>
        <p:spPr>
          <a:xfrm>
            <a:off x="6019800" y="2667000"/>
            <a:ext cx="25908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62800" y="3505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both temp and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532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Set </a:t>
            </a:r>
            <a:r>
              <a:rPr lang="en-US" dirty="0" err="1" smtClean="0"/>
              <a:t>jobname</a:t>
            </a:r>
            <a:r>
              <a:rPr lang="en-US" dirty="0" smtClean="0"/>
              <a:t> to </a:t>
            </a:r>
            <a:r>
              <a:rPr lang="en-US" dirty="0" err="1" smtClean="0"/>
              <a:t>ThermTest</a:t>
            </a:r>
            <a:r>
              <a:rPr lang="en-US" dirty="0" smtClean="0"/>
              <a:t> (File/Change </a:t>
            </a:r>
            <a:r>
              <a:rPr lang="en-US" dirty="0" err="1" smtClean="0"/>
              <a:t>Jobname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Main Menu/Preferences/</a:t>
            </a:r>
            <a:r>
              <a:rPr lang="en-US" dirty="0" err="1" smtClean="0"/>
              <a:t>Structural&amp;Thermal&amp;h</a:t>
            </a:r>
            <a:r>
              <a:rPr lang="en-US" dirty="0" smtClean="0"/>
              <a:t>-method</a:t>
            </a:r>
          </a:p>
          <a:p>
            <a:r>
              <a:rPr lang="en-US" dirty="0" smtClean="0"/>
              <a:t>Input structural and thermal properties</a:t>
            </a:r>
          </a:p>
          <a:p>
            <a:r>
              <a:rPr lang="en-US" dirty="0" smtClean="0"/>
              <a:t>Create geometry and mesh</a:t>
            </a:r>
          </a:p>
          <a:p>
            <a:r>
              <a:rPr lang="en-US" dirty="0" smtClean="0"/>
              <a:t>Input thermal loads and BCs</a:t>
            </a:r>
          </a:p>
          <a:p>
            <a:r>
              <a:rPr lang="en-US" dirty="0" smtClean="0"/>
              <a:t>Solve and save .db file</a:t>
            </a:r>
          </a:p>
          <a:p>
            <a:r>
              <a:rPr lang="en-US" dirty="0" smtClean="0"/>
              <a:t>Delete all load data and switch element type to </a:t>
            </a:r>
            <a:r>
              <a:rPr lang="en-US" dirty="0" err="1" smtClean="0"/>
              <a:t>struct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Edit element options if necessary</a:t>
            </a:r>
          </a:p>
          <a:p>
            <a:r>
              <a:rPr lang="en-US" dirty="0" smtClean="0"/>
              <a:t>Apply BCs</a:t>
            </a:r>
          </a:p>
          <a:p>
            <a:r>
              <a:rPr lang="en-US" dirty="0" smtClean="0"/>
              <a:t>Loads/Define Loads/Apply/Temperature/from thermal anal./ThermTest.rth</a:t>
            </a:r>
          </a:p>
          <a:p>
            <a:r>
              <a:rPr lang="en-US" dirty="0" smtClean="0"/>
              <a:t>Solve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803</TotalTime>
  <Words>371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Thermal Stresses</vt:lpstr>
      <vt:lpstr>Temp. Dependent Properties</vt:lpstr>
      <vt:lpstr>Incorporating into ANSYS</vt:lpstr>
      <vt:lpstr>In-Class Problems</vt:lpstr>
      <vt:lpstr>Thermal Stresses</vt:lpstr>
      <vt:lpstr>Treating Thermal Stress in ANSYS</vt:lpstr>
      <vt:lpstr>Prescribing temperatures</vt:lpstr>
      <vt:lpstr>Sample</vt:lpstr>
      <vt:lpstr>Calculating both temp and stress</vt:lpstr>
      <vt:lpstr>Sample</vt:lpstr>
      <vt:lpstr>In-Class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64</cp:revision>
  <dcterms:created xsi:type="dcterms:W3CDTF">2007-10-15T20:53:06Z</dcterms:created>
  <dcterms:modified xsi:type="dcterms:W3CDTF">2008-04-04T14:34:49Z</dcterms:modified>
</cp:coreProperties>
</file>