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8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51EE9-9F96-4135-B35C-085E1A8668B4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EAED5-A44C-4243-9022-9746A0B0E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Thermal Stresses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2008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638800" y="2362200"/>
            <a:ext cx="3200400" cy="3124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4800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ym typeface="Symbol"/>
              </a:rPr>
              <a:t>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=2*10</a:t>
            </a:r>
            <a:r>
              <a:rPr lang="en-US" baseline="30000" dirty="0" smtClean="0">
                <a:sym typeface="Symbol"/>
              </a:rPr>
              <a:t>-6</a:t>
            </a:r>
            <a:r>
              <a:rPr lang="en-US" dirty="0" smtClean="0">
                <a:sym typeface="Symbol"/>
              </a:rPr>
              <a:t> /K</a:t>
            </a:r>
          </a:p>
          <a:p>
            <a:r>
              <a:rPr lang="en-US" dirty="0" smtClean="0">
                <a:sym typeface="Symbol"/>
              </a:rPr>
              <a:t>E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=200 </a:t>
            </a:r>
            <a:r>
              <a:rPr lang="en-US" dirty="0" err="1" smtClean="0">
                <a:sym typeface="Symbol"/>
              </a:rPr>
              <a:t>Gpa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k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=10 W/m-K</a:t>
            </a:r>
          </a:p>
          <a:p>
            <a:r>
              <a:rPr lang="en-US" dirty="0" smtClean="0">
                <a:sym typeface="Symbol"/>
              </a:rPr>
              <a:t>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=0.3</a:t>
            </a:r>
          </a:p>
          <a:p>
            <a:r>
              <a:rPr lang="en-US" dirty="0" smtClean="0">
                <a:sym typeface="Symbol"/>
              </a:rPr>
              <a:t>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=5*10</a:t>
            </a:r>
            <a:r>
              <a:rPr lang="en-US" baseline="30000" dirty="0" smtClean="0">
                <a:sym typeface="Symbol"/>
              </a:rPr>
              <a:t>-6</a:t>
            </a:r>
            <a:r>
              <a:rPr lang="en-US" dirty="0" smtClean="0">
                <a:sym typeface="Symbol"/>
              </a:rPr>
              <a:t> /K</a:t>
            </a:r>
          </a:p>
          <a:p>
            <a:r>
              <a:rPr lang="en-US" dirty="0" smtClean="0">
                <a:sym typeface="Symbol"/>
              </a:rPr>
              <a:t>E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=100 </a:t>
            </a:r>
            <a:r>
              <a:rPr lang="en-US" dirty="0" err="1" smtClean="0">
                <a:sym typeface="Symbol"/>
              </a:rPr>
              <a:t>Gpa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k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=20 W/m-K</a:t>
            </a:r>
          </a:p>
          <a:p>
            <a:r>
              <a:rPr lang="en-US" dirty="0" smtClean="0">
                <a:sym typeface="Symbol"/>
              </a:rPr>
              <a:t>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=0.28</a:t>
            </a:r>
          </a:p>
          <a:p>
            <a:r>
              <a:rPr lang="en-US" dirty="0" smtClean="0">
                <a:sym typeface="Symbol"/>
              </a:rPr>
              <a:t>Set outside T to 0 C</a:t>
            </a:r>
          </a:p>
          <a:p>
            <a:r>
              <a:rPr lang="en-US" dirty="0" smtClean="0">
                <a:sym typeface="Symbol"/>
              </a:rPr>
              <a:t>Set heating in 2 to 10</a:t>
            </a:r>
            <a:r>
              <a:rPr lang="en-US" baseline="30000" dirty="0" smtClean="0">
                <a:sym typeface="Symbol"/>
              </a:rPr>
              <a:t>6</a:t>
            </a:r>
            <a:r>
              <a:rPr lang="en-US" dirty="0" smtClean="0">
                <a:sym typeface="Symbol"/>
              </a:rPr>
              <a:t> W/m</a:t>
            </a:r>
            <a:r>
              <a:rPr lang="en-US" baseline="30000" dirty="0" smtClean="0">
                <a:sym typeface="Symbol"/>
              </a:rPr>
              <a:t>3</a:t>
            </a:r>
          </a:p>
          <a:p>
            <a:r>
              <a:rPr lang="en-US" dirty="0" smtClean="0">
                <a:sym typeface="Symbol"/>
              </a:rPr>
              <a:t>Inner radius=10 cm</a:t>
            </a:r>
          </a:p>
          <a:p>
            <a:r>
              <a:rPr lang="en-US" dirty="0" smtClean="0">
                <a:sym typeface="Symbol"/>
              </a:rPr>
              <a:t>Coating thickness=1 cm</a:t>
            </a:r>
          </a:p>
        </p:txBody>
      </p:sp>
      <p:sp>
        <p:nvSpPr>
          <p:cNvPr id="4" name="Oval 3"/>
          <p:cNvSpPr/>
          <p:nvPr/>
        </p:nvSpPr>
        <p:spPr>
          <a:xfrm>
            <a:off x="5943600" y="2667000"/>
            <a:ext cx="2590800" cy="2514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86600" y="35052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00" y="22860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</a:t>
            </a:r>
            <a:endParaRPr lang="en-US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76400"/>
            <a:ext cx="3505200" cy="4693920"/>
          </a:xfrm>
        </p:spPr>
        <p:txBody>
          <a:bodyPr>
            <a:normAutofit/>
          </a:bodyPr>
          <a:lstStyle/>
          <a:p>
            <a:r>
              <a:rPr lang="en-US" dirty="0" smtClean="0"/>
              <a:t>Channels are 3 cm in diameter</a:t>
            </a:r>
          </a:p>
          <a:p>
            <a:r>
              <a:rPr lang="en-US" dirty="0" smtClean="0"/>
              <a:t>k=20 W/m-K</a:t>
            </a:r>
          </a:p>
          <a:p>
            <a:r>
              <a:rPr lang="en-US" dirty="0" smtClean="0"/>
              <a:t>E=200 </a:t>
            </a:r>
            <a:r>
              <a:rPr lang="en-US" dirty="0" err="1" smtClean="0"/>
              <a:t>Gpa</a:t>
            </a:r>
            <a:endParaRPr lang="en-US" dirty="0" smtClean="0"/>
          </a:p>
          <a:p>
            <a:r>
              <a:rPr lang="en-US" dirty="0" smtClean="0">
                <a:sym typeface="Symbol"/>
              </a:rPr>
              <a:t>=0.3</a:t>
            </a:r>
          </a:p>
          <a:p>
            <a:r>
              <a:rPr lang="en-US" dirty="0" smtClean="0">
                <a:sym typeface="Symbol"/>
              </a:rPr>
              <a:t>= 10</a:t>
            </a:r>
            <a:r>
              <a:rPr lang="en-US" baseline="30000" dirty="0" smtClean="0">
                <a:sym typeface="Symbol"/>
              </a:rPr>
              <a:t>-5 </a:t>
            </a:r>
            <a:r>
              <a:rPr lang="en-US" dirty="0" smtClean="0">
                <a:sym typeface="Symbol"/>
              </a:rPr>
              <a:t>/K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5486400" y="2057400"/>
            <a:ext cx="2362200" cy="403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724400" y="5562600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7848600" y="5638800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19800" y="5181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 cm</a:t>
            </a:r>
            <a:endParaRPr lang="en-US" sz="3600" dirty="0"/>
          </a:p>
        </p:txBody>
      </p:sp>
      <p:cxnSp>
        <p:nvCxnSpPr>
          <p:cNvPr id="17" name="Straight Arrow Connector 16"/>
          <p:cNvCxnSpPr/>
          <p:nvPr/>
        </p:nvCxnSpPr>
        <p:spPr>
          <a:xfrm rot="16200000" flipH="1">
            <a:off x="5905500" y="2400300"/>
            <a:ext cx="1219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743200" y="3962400"/>
            <a:ext cx="2743200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4800" y="57150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q=10</a:t>
            </a:r>
            <a:r>
              <a:rPr lang="en-US" sz="3600" baseline="30000" dirty="0" smtClean="0"/>
              <a:t>4</a:t>
            </a:r>
            <a:r>
              <a:rPr lang="en-US" sz="3600" dirty="0" smtClean="0"/>
              <a:t> W/m</a:t>
            </a:r>
            <a:r>
              <a:rPr lang="en-US" sz="3600" baseline="30000" dirty="0" smtClean="0"/>
              <a:t>2</a:t>
            </a:r>
            <a:endParaRPr lang="en-US" sz="3600" baseline="30000" dirty="0"/>
          </a:p>
        </p:txBody>
      </p:sp>
      <p:sp>
        <p:nvSpPr>
          <p:cNvPr id="18" name="Oval 17"/>
          <p:cNvSpPr/>
          <p:nvPr/>
        </p:nvSpPr>
        <p:spPr>
          <a:xfrm>
            <a:off x="6248400" y="3048000"/>
            <a:ext cx="762000" cy="76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248400" y="4343400"/>
            <a:ext cx="762000" cy="76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8153400" y="2055812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153400" y="6094412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848600" y="3657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15 cm</a:t>
            </a:r>
            <a:endParaRPr lang="en-US" sz="3600" dirty="0"/>
          </a:p>
        </p:txBody>
      </p:sp>
      <p:cxnSp>
        <p:nvCxnSpPr>
          <p:cNvPr id="31" name="Straight Arrow Connector 30"/>
          <p:cNvCxnSpPr/>
          <p:nvPr/>
        </p:nvCxnSpPr>
        <p:spPr>
          <a:xfrm rot="5400000" flipH="1" flipV="1">
            <a:off x="7734300" y="27813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7620000" y="52578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086600" y="43434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 flipH="1" flipV="1">
            <a:off x="7048897" y="4688285"/>
            <a:ext cx="68580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086600" y="3807618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7086600" y="3505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781800" y="2514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 cm</a:t>
            </a:r>
            <a:endParaRPr lang="en-US" sz="3600" dirty="0"/>
          </a:p>
        </p:txBody>
      </p:sp>
      <p:sp>
        <p:nvSpPr>
          <p:cNvPr id="30" name="TextBox 29"/>
          <p:cNvSpPr txBox="1"/>
          <p:nvPr/>
        </p:nvSpPr>
        <p:spPr>
          <a:xfrm>
            <a:off x="5562600" y="552271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h=1000 W/m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-K</a:t>
            </a:r>
          </a:p>
          <a:p>
            <a:r>
              <a:rPr lang="en-US" sz="3600" dirty="0" smtClean="0"/>
              <a:t>T</a:t>
            </a:r>
            <a:r>
              <a:rPr lang="en-US" sz="3600" baseline="-25000" dirty="0" smtClean="0"/>
              <a:t>b</a:t>
            </a:r>
            <a:r>
              <a:rPr lang="en-US" sz="3600" dirty="0" smtClean="0"/>
              <a:t>=50 C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620000" cy="780288"/>
          </a:xfrm>
        </p:spPr>
        <p:txBody>
          <a:bodyPr>
            <a:normAutofit/>
          </a:bodyPr>
          <a:lstStyle/>
          <a:p>
            <a:r>
              <a:rPr lang="en-US" dirty="0" smtClean="0"/>
              <a:t>Temp</a:t>
            </a:r>
            <a:r>
              <a:rPr lang="en-US" dirty="0" smtClean="0"/>
              <a:t>. Dependent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82296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 most materials, k is a function of temperature</a:t>
            </a:r>
          </a:p>
          <a:p>
            <a:r>
              <a:rPr lang="en-US" dirty="0" smtClean="0"/>
              <a:t>This makes conduction equation nonlinear</a:t>
            </a:r>
          </a:p>
          <a:p>
            <a:r>
              <a:rPr lang="en-US" dirty="0" smtClean="0"/>
              <a:t>ANSYS can handle this with little input from us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Copper: k=420.75-0.068493*T (W/m-K; T in K)</a:t>
            </a:r>
          </a:p>
          <a:p>
            <a:pPr lvl="1"/>
            <a:r>
              <a:rPr lang="en-US" dirty="0" smtClean="0"/>
              <a:t>Stainless Steel: k=9.01+0.015298*T</a:t>
            </a:r>
          </a:p>
          <a:p>
            <a:pPr lvl="1"/>
            <a:r>
              <a:rPr lang="en-US" dirty="0" smtClean="0"/>
              <a:t>Plot these vs. Temperature from 300 K to 1000 K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Try:</a:t>
            </a:r>
          </a:p>
          <a:p>
            <a:pPr lvl="1"/>
            <a:r>
              <a:rPr lang="en-US" dirty="0" smtClean="0"/>
              <a:t>MP,KXX,1,420.75,-0.068493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Incorporating into ANSYS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 polynomial coefficients into Material Table</a:t>
            </a:r>
          </a:p>
          <a:p>
            <a:r>
              <a:rPr lang="en-US" dirty="0" smtClean="0"/>
              <a:t>Set nonlinearity parameters</a:t>
            </a:r>
          </a:p>
          <a:p>
            <a:r>
              <a:rPr lang="en-US" dirty="0" smtClean="0"/>
              <a:t>Everything else is the same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2743200" cy="111252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Material 1 is Cu</a:t>
            </a:r>
          </a:p>
          <a:p>
            <a:r>
              <a:rPr lang="en-US" dirty="0" smtClean="0"/>
              <a:t>Material 2 is 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953000" y="2057400"/>
            <a:ext cx="533400" cy="403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86400" y="2057400"/>
            <a:ext cx="2362200" cy="403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19800" y="35814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953000" y="35814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</a:t>
            </a:r>
            <a:endParaRPr lang="en-US" sz="36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191000" y="5029200"/>
            <a:ext cx="762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724400" y="5562600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7848600" y="5638800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5486400" y="5029200"/>
            <a:ext cx="762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19800" y="5181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 cm</a:t>
            </a:r>
            <a:endParaRPr 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2895600" y="46482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 cm</a:t>
            </a:r>
            <a:endParaRPr lang="en-US" sz="3600" dirty="0"/>
          </a:p>
        </p:txBody>
      </p:sp>
      <p:cxnSp>
        <p:nvCxnSpPr>
          <p:cNvPr id="17" name="Straight Arrow Connector 16"/>
          <p:cNvCxnSpPr/>
          <p:nvPr/>
        </p:nvCxnSpPr>
        <p:spPr>
          <a:xfrm rot="16200000" flipH="1">
            <a:off x="6629400" y="1981200"/>
            <a:ext cx="16002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667000" y="3124200"/>
            <a:ext cx="2209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8600" y="35814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q=10</a:t>
            </a:r>
            <a:r>
              <a:rPr lang="en-US" sz="3600" baseline="30000" dirty="0" smtClean="0"/>
              <a:t>4</a:t>
            </a:r>
            <a:r>
              <a:rPr lang="en-US" sz="3600" dirty="0" smtClean="0"/>
              <a:t> W/m</a:t>
            </a:r>
            <a:r>
              <a:rPr lang="en-US" sz="3600" baseline="30000" dirty="0" smtClean="0"/>
              <a:t>2</a:t>
            </a:r>
            <a:endParaRPr lang="en-US" sz="3600" baseline="30000" dirty="0"/>
          </a:p>
        </p:txBody>
      </p:sp>
      <p:sp>
        <p:nvSpPr>
          <p:cNvPr id="23" name="TextBox 22"/>
          <p:cNvSpPr txBox="1"/>
          <p:nvPr/>
        </p:nvSpPr>
        <p:spPr>
          <a:xfrm>
            <a:off x="5715000" y="609600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h=1000 W/m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-K</a:t>
            </a:r>
          </a:p>
          <a:p>
            <a:r>
              <a:rPr lang="en-US" sz="3600" dirty="0" smtClean="0"/>
              <a:t>T</a:t>
            </a:r>
            <a:r>
              <a:rPr lang="en-US" sz="3600" baseline="-25000" dirty="0" smtClean="0"/>
              <a:t>b</a:t>
            </a:r>
            <a:r>
              <a:rPr lang="en-US" sz="3600" dirty="0" smtClean="0"/>
              <a:t>=50 C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Thermal Stresses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Thermal stresses occur when there is differential expansion in a structure</a:t>
            </a:r>
          </a:p>
          <a:p>
            <a:pPr lvl="1"/>
            <a:r>
              <a:rPr lang="en-US" dirty="0" smtClean="0"/>
              <a:t>Two materials connected, uniform temperature change (different thermal expansion coefficients lead to differential expansion)</a:t>
            </a:r>
          </a:p>
          <a:p>
            <a:pPr lvl="1"/>
            <a:r>
              <a:rPr lang="en-US" dirty="0" smtClean="0"/>
              <a:t>Temperature gradient in single material (differential expansion is from temperature variation)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Treating Thermal Stress in ANSYS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options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Treat temperature distributions as inputs (useful for uniform temperature changes) – must input thermal expansion coefficient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Let ANSYS calculate temperatures, then read them into an elastic/structural analysis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Prescribing temperatures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Use: Preprocessor/Loads/Define Loads/Apply/Structural/Temperature/On Areas (for example)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715000" y="2362200"/>
            <a:ext cx="3200400" cy="3124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35480"/>
            <a:ext cx="4724400" cy="46939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ym typeface="Symbol"/>
              </a:rPr>
              <a:t>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=2*10</a:t>
            </a:r>
            <a:r>
              <a:rPr lang="en-US" baseline="30000" dirty="0" smtClean="0">
                <a:sym typeface="Symbol"/>
              </a:rPr>
              <a:t>-6</a:t>
            </a:r>
            <a:r>
              <a:rPr lang="en-US" dirty="0" smtClean="0">
                <a:sym typeface="Symbol"/>
              </a:rPr>
              <a:t> /K</a:t>
            </a:r>
          </a:p>
          <a:p>
            <a:r>
              <a:rPr lang="en-US" dirty="0" smtClean="0">
                <a:sym typeface="Symbol"/>
              </a:rPr>
              <a:t>E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=200 </a:t>
            </a:r>
            <a:r>
              <a:rPr lang="en-US" dirty="0" err="1" smtClean="0">
                <a:sym typeface="Symbol"/>
              </a:rPr>
              <a:t>GPa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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=0.3</a:t>
            </a:r>
          </a:p>
          <a:p>
            <a:r>
              <a:rPr lang="en-US" dirty="0" smtClean="0">
                <a:sym typeface="Symbol"/>
              </a:rPr>
              <a:t>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=5*10</a:t>
            </a:r>
            <a:r>
              <a:rPr lang="en-US" baseline="30000" dirty="0" smtClean="0">
                <a:sym typeface="Symbol"/>
              </a:rPr>
              <a:t>-6</a:t>
            </a:r>
            <a:r>
              <a:rPr lang="en-US" dirty="0" smtClean="0">
                <a:sym typeface="Symbol"/>
              </a:rPr>
              <a:t> /K</a:t>
            </a:r>
          </a:p>
          <a:p>
            <a:r>
              <a:rPr lang="en-US" dirty="0" smtClean="0">
                <a:sym typeface="Symbol"/>
              </a:rPr>
              <a:t>E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=100 </a:t>
            </a:r>
            <a:r>
              <a:rPr lang="en-US" dirty="0" err="1" smtClean="0">
                <a:sym typeface="Symbol"/>
              </a:rPr>
              <a:t>GPa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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=0.28</a:t>
            </a:r>
          </a:p>
          <a:p>
            <a:r>
              <a:rPr lang="en-US" dirty="0" smtClean="0">
                <a:sym typeface="Symbol"/>
              </a:rPr>
              <a:t>Increase T by 200 C</a:t>
            </a:r>
          </a:p>
          <a:p>
            <a:r>
              <a:rPr lang="en-US" dirty="0" smtClean="0">
                <a:sym typeface="Symbol"/>
              </a:rPr>
              <a:t>Inner radius=10 cm</a:t>
            </a:r>
          </a:p>
          <a:p>
            <a:r>
              <a:rPr lang="en-US" dirty="0" smtClean="0">
                <a:sym typeface="Symbol"/>
              </a:rPr>
              <a:t>Coating thickness=1 cm</a:t>
            </a:r>
          </a:p>
        </p:txBody>
      </p:sp>
      <p:sp>
        <p:nvSpPr>
          <p:cNvPr id="4" name="Oval 3"/>
          <p:cNvSpPr/>
          <p:nvPr/>
        </p:nvSpPr>
        <p:spPr>
          <a:xfrm>
            <a:off x="6019800" y="2667000"/>
            <a:ext cx="2590800" cy="2514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162800" y="35052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696200" y="22860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Calculating both temp and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553212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Set </a:t>
            </a:r>
            <a:r>
              <a:rPr lang="en-US" dirty="0" err="1" smtClean="0"/>
              <a:t>jobname</a:t>
            </a:r>
            <a:r>
              <a:rPr lang="en-US" dirty="0" smtClean="0"/>
              <a:t> to </a:t>
            </a:r>
            <a:r>
              <a:rPr lang="en-US" dirty="0" err="1" smtClean="0"/>
              <a:t>ThermTest</a:t>
            </a:r>
            <a:r>
              <a:rPr lang="en-US" dirty="0" smtClean="0"/>
              <a:t> (File/Change </a:t>
            </a:r>
            <a:r>
              <a:rPr lang="en-US" dirty="0" err="1" smtClean="0"/>
              <a:t>Jobname</a:t>
            </a:r>
            <a:r>
              <a:rPr lang="en-US" dirty="0" smtClean="0"/>
              <a:t>…)</a:t>
            </a:r>
          </a:p>
          <a:p>
            <a:r>
              <a:rPr lang="en-US" dirty="0" smtClean="0"/>
              <a:t>Main Menu/Preferences/</a:t>
            </a:r>
            <a:r>
              <a:rPr lang="en-US" dirty="0" err="1" smtClean="0"/>
              <a:t>Structural&amp;Thermal&amp;h</a:t>
            </a:r>
            <a:r>
              <a:rPr lang="en-US" dirty="0" smtClean="0"/>
              <a:t>-method</a:t>
            </a:r>
          </a:p>
          <a:p>
            <a:r>
              <a:rPr lang="en-US" dirty="0" smtClean="0"/>
              <a:t>Input structural and thermal properties</a:t>
            </a:r>
          </a:p>
          <a:p>
            <a:r>
              <a:rPr lang="en-US" dirty="0" smtClean="0"/>
              <a:t>Create geometry and mesh</a:t>
            </a:r>
          </a:p>
          <a:p>
            <a:r>
              <a:rPr lang="en-US" dirty="0" smtClean="0"/>
              <a:t>Input thermal loads and BCs</a:t>
            </a:r>
          </a:p>
          <a:p>
            <a:r>
              <a:rPr lang="en-US" dirty="0" smtClean="0"/>
              <a:t>Solve and save .db file</a:t>
            </a:r>
          </a:p>
          <a:p>
            <a:r>
              <a:rPr lang="en-US" dirty="0" smtClean="0"/>
              <a:t>Delete all load data and switch element type to </a:t>
            </a:r>
            <a:r>
              <a:rPr lang="en-US" dirty="0" err="1" smtClean="0"/>
              <a:t>struct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Edit element options if necessary</a:t>
            </a:r>
          </a:p>
          <a:p>
            <a:r>
              <a:rPr lang="en-US" dirty="0" smtClean="0"/>
              <a:t>Apply BCs</a:t>
            </a:r>
          </a:p>
          <a:p>
            <a:r>
              <a:rPr lang="en-US" dirty="0" smtClean="0"/>
              <a:t>Loads/Define Loads/Apply/Temperature/from thermal anal./ThermTest.rth</a:t>
            </a:r>
          </a:p>
          <a:p>
            <a:r>
              <a:rPr lang="en-US" dirty="0" smtClean="0"/>
              <a:t>Solve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803</TotalTime>
  <Words>371</Words>
  <Application>Microsoft Office PowerPoint</Application>
  <PresentationFormat>On-screen Show (4:3)</PresentationFormat>
  <Paragraphs>100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Thermal Stresses</vt:lpstr>
      <vt:lpstr>Temp. Dependent Properties</vt:lpstr>
      <vt:lpstr>Incorporating into ANSYS</vt:lpstr>
      <vt:lpstr>In-Class Problems</vt:lpstr>
      <vt:lpstr>Thermal Stresses</vt:lpstr>
      <vt:lpstr>Treating Thermal Stress in ANSYS</vt:lpstr>
      <vt:lpstr>Prescribing temperatures</vt:lpstr>
      <vt:lpstr>Sample</vt:lpstr>
      <vt:lpstr>Calculating both temp and stress</vt:lpstr>
      <vt:lpstr>Sample</vt:lpstr>
      <vt:lpstr>In-Class Problems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 Elements</dc:title>
  <dc:creator>jake</dc:creator>
  <cp:lastModifiedBy>jake</cp:lastModifiedBy>
  <cp:revision>64</cp:revision>
  <dcterms:created xsi:type="dcterms:W3CDTF">2007-10-15T20:53:06Z</dcterms:created>
  <dcterms:modified xsi:type="dcterms:W3CDTF">2008-04-04T14:34:49Z</dcterms:modified>
</cp:coreProperties>
</file>