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77" r:id="rId5"/>
    <p:sldId id="260" r:id="rId6"/>
    <p:sldId id="269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Thermal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05200" cy="2560320"/>
          </a:xfrm>
        </p:spPr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 W/m-K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=20 W/m-K</a:t>
            </a:r>
          </a:p>
          <a:p>
            <a:r>
              <a:rPr lang="en-US" dirty="0" smtClean="0"/>
              <a:t>Channels are 3 cm in diameter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2133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905500" y="24003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71800" y="5867400"/>
            <a:ext cx="1981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715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18" name="Oval 17"/>
          <p:cNvSpPr/>
          <p:nvPr/>
        </p:nvSpPr>
        <p:spPr>
          <a:xfrm>
            <a:off x="6248400" y="3048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0" y="4343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53400" y="20558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53400" y="60944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 cm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734300" y="27813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620000" y="5257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343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048897" y="4688285"/>
            <a:ext cx="685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86600" y="3807618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0866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81800" y="2514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cm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5522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h=1000 W/m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-K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b</a:t>
            </a:r>
            <a:r>
              <a:rPr lang="en-US" sz="3600" dirty="0" smtClean="0"/>
              <a:t>=50 C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Thermal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elements calculate temperatures in solids</a:t>
            </a:r>
          </a:p>
          <a:p>
            <a:r>
              <a:rPr lang="en-US" dirty="0" smtClean="0"/>
              <a:t>There are 1-D, 2-D, and 3-D elements</a:t>
            </a:r>
          </a:p>
          <a:p>
            <a:r>
              <a:rPr lang="en-US" dirty="0" smtClean="0"/>
              <a:t>All have just 1 DOF per node</a:t>
            </a:r>
          </a:p>
          <a:p>
            <a:r>
              <a:rPr lang="en-US" dirty="0" smtClean="0"/>
              <a:t>Properties are thermal conductivity (k) for steady state analysis and density (</a:t>
            </a:r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) and heat capacity (cp) for transient analyses</a:t>
            </a:r>
          </a:p>
          <a:p>
            <a:r>
              <a:rPr lang="en-US" dirty="0" smtClean="0"/>
              <a:t>Boundary conditions can be temperatures, heat fluxes, or radiation</a:t>
            </a:r>
          </a:p>
          <a:p>
            <a:r>
              <a:rPr lang="en-US" dirty="0" smtClean="0"/>
              <a:t>Volumetric heating is also possible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r>
              <a:rPr lang="en-US" dirty="0" smtClean="0"/>
              <a:t>Thermal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LINK  31 – radiation link</a:t>
            </a:r>
          </a:p>
          <a:p>
            <a:r>
              <a:rPr lang="en-US" dirty="0" smtClean="0"/>
              <a:t>LINK 32 – 2-D conduction bar</a:t>
            </a:r>
          </a:p>
          <a:p>
            <a:r>
              <a:rPr lang="en-US" dirty="0" smtClean="0"/>
              <a:t>LINK 33 – 3-D conduction bar</a:t>
            </a:r>
          </a:p>
          <a:p>
            <a:r>
              <a:rPr lang="en-US" dirty="0" smtClean="0"/>
              <a:t>LINK 34 – convection link</a:t>
            </a:r>
          </a:p>
          <a:p>
            <a:r>
              <a:rPr lang="en-US" dirty="0" smtClean="0"/>
              <a:t>PLANE 35 – 6 node triangle</a:t>
            </a:r>
          </a:p>
          <a:p>
            <a:r>
              <a:rPr lang="en-US" dirty="0" smtClean="0"/>
              <a:t>PLANE 55 – 4 node quad</a:t>
            </a:r>
          </a:p>
          <a:p>
            <a:r>
              <a:rPr lang="en-US" dirty="0" smtClean="0"/>
              <a:t>PLANE 75 – 4 node </a:t>
            </a:r>
            <a:r>
              <a:rPr lang="en-US" dirty="0" err="1" smtClean="0"/>
              <a:t>axisymmetric</a:t>
            </a:r>
            <a:r>
              <a:rPr lang="en-US" dirty="0" smtClean="0"/>
              <a:t>-harmonic element</a:t>
            </a:r>
          </a:p>
          <a:p>
            <a:r>
              <a:rPr lang="en-US" dirty="0" smtClean="0"/>
              <a:t>PLANE 77 – 8 node quad</a:t>
            </a:r>
          </a:p>
          <a:p>
            <a:r>
              <a:rPr lang="en-US" dirty="0" smtClean="0"/>
              <a:t>PLANE 78 – 8 node </a:t>
            </a:r>
            <a:r>
              <a:rPr lang="en-US" dirty="0" err="1" smtClean="0"/>
              <a:t>axisymmetric</a:t>
            </a:r>
            <a:r>
              <a:rPr lang="en-US" dirty="0" smtClean="0"/>
              <a:t>-harmonic element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Thermal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70 – 8 node solid </a:t>
            </a:r>
          </a:p>
          <a:p>
            <a:r>
              <a:rPr lang="en-US" dirty="0" smtClean="0"/>
              <a:t>SOLID 87 – 10 node tetrahedral element</a:t>
            </a:r>
          </a:p>
          <a:p>
            <a:r>
              <a:rPr lang="en-US" dirty="0" smtClean="0"/>
              <a:t>SOLID 90 – 20 node hexahedral element</a:t>
            </a:r>
          </a:p>
          <a:p>
            <a:r>
              <a:rPr lang="en-US" dirty="0" smtClean="0"/>
              <a:t>SHELL 57 – 4 node</a:t>
            </a:r>
          </a:p>
          <a:p>
            <a:r>
              <a:rPr lang="en-US" dirty="0" smtClean="0"/>
              <a:t>SHELL 131 – 4 node layered element</a:t>
            </a:r>
          </a:p>
          <a:p>
            <a:r>
              <a:rPr lang="en-US" dirty="0" smtClean="0"/>
              <a:t>SHELL 132 – 8 node layered element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086600" cy="4389120"/>
          </a:xfrm>
        </p:spPr>
        <p:txBody>
          <a:bodyPr/>
          <a:lstStyle/>
          <a:p>
            <a:r>
              <a:rPr lang="en-US" dirty="0" smtClean="0"/>
              <a:t>Area, heat transfer </a:t>
            </a:r>
            <a:r>
              <a:rPr lang="en-US" dirty="0" err="1" smtClean="0"/>
              <a:t>coeff</a:t>
            </a:r>
            <a:r>
              <a:rPr lang="en-US" dirty="0" smtClean="0"/>
              <a:t>., and emissivity for links</a:t>
            </a:r>
          </a:p>
          <a:p>
            <a:r>
              <a:rPr lang="en-US" dirty="0" smtClean="0"/>
              <a:t>None for planar and solid elements</a:t>
            </a:r>
          </a:p>
          <a:p>
            <a:r>
              <a:rPr lang="en-US" dirty="0" smtClean="0"/>
              <a:t>Thickness for shell element (not layered)</a:t>
            </a:r>
          </a:p>
          <a:p>
            <a:r>
              <a:rPr lang="en-US" dirty="0" smtClean="0"/>
              <a:t>Use “Sections” for layered elements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3352800" cy="4160520"/>
          </a:xfrm>
        </p:spPr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 W/m-K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=20 W/m-K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4800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6629400" y="19812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057400" y="3124200"/>
            <a:ext cx="2819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43000" y="4191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T=100 C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914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T=0 C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743200" cy="11125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 W/m-K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=20 W/m-K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6629400" y="19812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67000" y="3124200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3581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914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T=0 C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743200" cy="11125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 W/m-K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=20 W/m-K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6629400" y="19812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67000" y="3124200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3581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609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h=1000 W/m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-K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b</a:t>
            </a:r>
            <a:r>
              <a:rPr lang="en-US" sz="3600" dirty="0" smtClean="0"/>
              <a:t>=50 C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3733800" cy="2560320"/>
          </a:xfrm>
        </p:spPr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=1 W/m-K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=20 W/m-K</a:t>
            </a:r>
          </a:p>
          <a:p>
            <a:r>
              <a:rPr lang="en-US" dirty="0" smtClean="0"/>
              <a:t>Channels are 3 cm in diameter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2133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676900" y="21717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71800" y="5867400"/>
            <a:ext cx="1981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715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609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T=50 C</a:t>
            </a:r>
            <a:endParaRPr lang="en-US" sz="3600" dirty="0"/>
          </a:p>
        </p:txBody>
      </p:sp>
      <p:sp>
        <p:nvSpPr>
          <p:cNvPr id="18" name="Oval 17"/>
          <p:cNvSpPr/>
          <p:nvPr/>
        </p:nvSpPr>
        <p:spPr>
          <a:xfrm>
            <a:off x="6248400" y="3048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0" y="4343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53400" y="20558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53400" y="60944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 cm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734300" y="27813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620000" y="5257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343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048897" y="4688285"/>
            <a:ext cx="685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86600" y="3807618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0866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81800" y="2514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cm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577</TotalTime>
  <Words>318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Thermal Elements</vt:lpstr>
      <vt:lpstr>Thermal Elements</vt:lpstr>
      <vt:lpstr>Thermal Elements in ANSYS</vt:lpstr>
      <vt:lpstr>More Thermal Elements</vt:lpstr>
      <vt:lpstr>Real Constants</vt:lpstr>
      <vt:lpstr>In-Class Problems</vt:lpstr>
      <vt:lpstr>In-Class Problems</vt:lpstr>
      <vt:lpstr>In-Class Problems</vt:lpstr>
      <vt:lpstr>In-Class Problems</vt:lpstr>
      <vt:lpstr>In-Class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45</cp:revision>
  <dcterms:created xsi:type="dcterms:W3CDTF">2007-10-15T20:53:06Z</dcterms:created>
  <dcterms:modified xsi:type="dcterms:W3CDTF">2008-04-04T14:31:48Z</dcterms:modified>
</cp:coreProperties>
</file>