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1EE9-9F96-4135-B35C-085E1A8668B4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EAED5-A44C-4243-9022-9746A0B0E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Shell Element </a:t>
            </a:r>
            <a:r>
              <a:rPr lang="en-US" dirty="0" err="1" smtClean="0"/>
              <a:t>Normals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80288"/>
          </a:xfrm>
        </p:spPr>
        <p:txBody>
          <a:bodyPr>
            <a:normAutofit/>
          </a:bodyPr>
          <a:lstStyle/>
          <a:p>
            <a:r>
              <a:rPr lang="en-US" dirty="0" smtClean="0"/>
              <a:t>Element/Area </a:t>
            </a:r>
            <a:r>
              <a:rPr lang="en-US" dirty="0" err="1" smtClean="0"/>
              <a:t>Normals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6200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Areas have </a:t>
            </a:r>
            <a:r>
              <a:rPr lang="en-US" dirty="0" err="1" smtClean="0"/>
              <a:t>normals</a:t>
            </a:r>
            <a:r>
              <a:rPr lang="en-US" dirty="0" smtClean="0"/>
              <a:t>, with the direction determined by the way the element is defined</a:t>
            </a:r>
          </a:p>
          <a:p>
            <a:r>
              <a:rPr lang="en-US" dirty="0" smtClean="0"/>
              <a:t>Elements meshed on areas will have the same </a:t>
            </a:r>
            <a:r>
              <a:rPr lang="en-US" dirty="0" err="1" smtClean="0"/>
              <a:t>normals</a:t>
            </a:r>
            <a:endParaRPr lang="en-US" dirty="0" smtClean="0"/>
          </a:p>
          <a:p>
            <a:r>
              <a:rPr lang="en-US" dirty="0" smtClean="0"/>
              <a:t>Pressures applied to an element will be positive in the direction of the normal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Investigating </a:t>
            </a:r>
            <a:r>
              <a:rPr lang="en-US" dirty="0" err="1" smtClean="0"/>
              <a:t>Normals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2 areas</a:t>
            </a:r>
          </a:p>
          <a:p>
            <a:r>
              <a:rPr lang="en-US" dirty="0" smtClean="0"/>
              <a:t>Show </a:t>
            </a:r>
            <a:r>
              <a:rPr lang="en-US" dirty="0" err="1" smtClean="0"/>
              <a:t>normals</a:t>
            </a:r>
            <a:r>
              <a:rPr lang="en-US" dirty="0" smtClean="0"/>
              <a:t> (Plot </a:t>
            </a:r>
            <a:r>
              <a:rPr lang="en-US" dirty="0" err="1" smtClean="0"/>
              <a:t>Ctrls</a:t>
            </a:r>
            <a:r>
              <a:rPr lang="en-US" dirty="0" smtClean="0"/>
              <a:t>/Symbols/Area Direction)</a:t>
            </a:r>
          </a:p>
          <a:p>
            <a:r>
              <a:rPr lang="en-US" dirty="0" smtClean="0"/>
              <a:t>Flip one (Modeling/Move/Reverse </a:t>
            </a:r>
            <a:r>
              <a:rPr lang="en-US" dirty="0" err="1" smtClean="0"/>
              <a:t>Normals</a:t>
            </a:r>
            <a:r>
              <a:rPr lang="en-US" dirty="0" smtClean="0"/>
              <a:t>/of Areas)</a:t>
            </a:r>
          </a:p>
          <a:p>
            <a:r>
              <a:rPr lang="en-US" dirty="0" smtClean="0"/>
              <a:t>Mesh and apply pressure to all areas</a:t>
            </a:r>
          </a:p>
          <a:p>
            <a:r>
              <a:rPr lang="en-US" dirty="0" smtClean="0"/>
              <a:t>View pressure directions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with Curved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an arc</a:t>
            </a:r>
          </a:p>
          <a:p>
            <a:r>
              <a:rPr lang="en-US" dirty="0" smtClean="0"/>
              <a:t>Extrude around axis from 0 to 30 degrees</a:t>
            </a:r>
          </a:p>
          <a:p>
            <a:r>
              <a:rPr lang="en-US" dirty="0" smtClean="0"/>
              <a:t>Extrude again from 0 to -30 degrees</a:t>
            </a:r>
          </a:p>
          <a:p>
            <a:r>
              <a:rPr lang="en-US" dirty="0" smtClean="0"/>
              <a:t>Apply pressures and look at directions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764</TotalTime>
  <Words>109</Words>
  <Application>Microsoft Office PowerPoint</Application>
  <PresentationFormat>On-screen Show (4:3)</PresentationFormat>
  <Paragraphs>22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Shell Element Normals</vt:lpstr>
      <vt:lpstr>Element/Area Normals</vt:lpstr>
      <vt:lpstr>Investigating Normals</vt:lpstr>
      <vt:lpstr>Repeat with Curved Areas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62</cp:revision>
  <dcterms:created xsi:type="dcterms:W3CDTF">2007-10-15T20:53:06Z</dcterms:created>
  <dcterms:modified xsi:type="dcterms:W3CDTF">2008-03-26T14:14:10Z</dcterms:modified>
</cp:coreProperties>
</file>