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71" r:id="rId4"/>
    <p:sldId id="272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F97E-46D2-4B90-90AB-B1CEC39727A9}" type="datetimeFigureOut">
              <a:rPr lang="en-US" smtClean="0"/>
              <a:t>3/24/2008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84E5D-AD93-4DE7-B3F4-0E89816245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84E5D-AD93-4DE7-B3F4-0E89816245C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84E5D-AD93-4DE7-B3F4-0E89816245C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84E5D-AD93-4DE7-B3F4-0E89816245C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84E5D-AD93-4DE7-B3F4-0E89816245C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84E5D-AD93-4DE7-B3F4-0E89816245C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3/24/2008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don’t want to define all the areas and moments of inertia for your model, you can define the sections.</a:t>
            </a:r>
          </a:p>
          <a:p>
            <a:r>
              <a:rPr lang="en-US" dirty="0" smtClean="0"/>
              <a:t>For beams, this is only supported by the following elements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BEAM44 – 3-D tapered </a:t>
            </a:r>
            <a:r>
              <a:rPr lang="en-US" dirty="0" err="1" smtClean="0"/>
              <a:t>unsymmetric</a:t>
            </a:r>
            <a:endParaRPr lang="en-US" dirty="0" smtClean="0"/>
          </a:p>
          <a:p>
            <a:pPr lvl="1"/>
            <a:r>
              <a:rPr lang="en-US" dirty="0" smtClean="0"/>
              <a:t>BEAM188 – 3-D finite strain</a:t>
            </a:r>
          </a:p>
          <a:p>
            <a:pPr lvl="1"/>
            <a:r>
              <a:rPr lang="en-US" dirty="0" smtClean="0"/>
              <a:t>BEAM189 – 3-D, 3-node finite strain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3136392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Sections/Beam/Common Sections</a:t>
            </a:r>
          </a:p>
          <a:p>
            <a:r>
              <a:rPr lang="en-US" dirty="0" smtClean="0"/>
              <a:t>Pick any name</a:t>
            </a:r>
          </a:p>
          <a:p>
            <a:r>
              <a:rPr lang="en-US" dirty="0" smtClean="0"/>
              <a:t>Sub-type is type of x-section</a:t>
            </a:r>
          </a:p>
          <a:p>
            <a:r>
              <a:rPr lang="en-US" dirty="0" err="1" smtClean="0"/>
              <a:t>Nb</a:t>
            </a:r>
            <a:r>
              <a:rPr lang="en-US" dirty="0" smtClean="0"/>
              <a:t> and </a:t>
            </a:r>
            <a:r>
              <a:rPr lang="en-US" dirty="0" err="1" smtClean="0"/>
              <a:t>Nh</a:t>
            </a:r>
            <a:r>
              <a:rPr lang="en-US" dirty="0" smtClean="0"/>
              <a:t> relate to # divisions (cells)</a:t>
            </a:r>
            <a:endParaRPr lang="en-US" dirty="0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28599"/>
            <a:ext cx="2667000" cy="6449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Sections have an ID number</a:t>
            </a:r>
          </a:p>
          <a:p>
            <a:r>
              <a:rPr lang="en-US" dirty="0" smtClean="0"/>
              <a:t>They are attached to elements, much like materials or element types</a:t>
            </a:r>
          </a:p>
          <a:p>
            <a:r>
              <a:rPr lang="en-US" smtClean="0"/>
              <a:t>Review with List/Elements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Try a Frame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2819400"/>
            <a:ext cx="2438400" cy="1066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4114800" y="3200400"/>
            <a:ext cx="76200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600200" y="27432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V="1">
            <a:off x="1676400" y="25146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V="1">
            <a:off x="1600200" y="26670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1524000" y="28194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456906" y="2705100"/>
            <a:ext cx="685800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53000" y="2286001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 (out of plane)=1 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0" y="3276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352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48400" y="3581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Cross-sections</a:t>
            </a:r>
            <a:endParaRPr lang="en-US" dirty="0"/>
          </a:p>
        </p:txBody>
      </p:sp>
      <p:sp>
        <p:nvSpPr>
          <p:cNvPr id="23" name="Donut 22"/>
          <p:cNvSpPr/>
          <p:nvPr/>
        </p:nvSpPr>
        <p:spPr>
          <a:xfrm>
            <a:off x="6477000" y="4114800"/>
            <a:ext cx="1447800" cy="1447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7200900" y="4610100"/>
            <a:ext cx="2286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6477000" y="4648200"/>
            <a:ext cx="7620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91200" y="4343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cm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467600" y="41910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 cm</a:t>
            </a:r>
            <a:endParaRPr lang="en-US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295400" y="4267200"/>
          <a:ext cx="2756452" cy="1981200"/>
        </p:xfrm>
        <a:graphic>
          <a:graphicData uri="http://schemas.openxmlformats.org/presentationml/2006/ole">
            <p:oleObj spid="_x0000_s29698" name="Equation" r:id="rId4" imgW="1218960" imgH="87624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454</TotalTime>
  <Words>127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Solstice</vt:lpstr>
      <vt:lpstr>Equation</vt:lpstr>
      <vt:lpstr>Sections</vt:lpstr>
      <vt:lpstr>Sections</vt:lpstr>
      <vt:lpstr>Beam Tool</vt:lpstr>
      <vt:lpstr>Usage</vt:lpstr>
      <vt:lpstr>Now Try a Frame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26</cp:revision>
  <dcterms:created xsi:type="dcterms:W3CDTF">2007-10-15T20:53:06Z</dcterms:created>
  <dcterms:modified xsi:type="dcterms:W3CDTF">2008-03-24T23:42:54Z</dcterms:modified>
</cp:coreProperties>
</file>