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5" r:id="rId11"/>
    <p:sldId id="266" r:id="rId12"/>
    <p:sldId id="267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1DF1CE-9DB4-4710-9613-2C0BA1F0047B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B47375-6C4F-4194-9190-5C28D9263A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stress limits?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do the analysis and assess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design changes might be made?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Viewing Contours on Cross Section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173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3-D models, it can be useful to view contours on a slice of the part</a:t>
            </a:r>
          </a:p>
          <a:p>
            <a:r>
              <a:rPr lang="en-US" dirty="0" smtClean="0"/>
              <a:t>Try this: Plot </a:t>
            </a:r>
            <a:r>
              <a:rPr lang="en-US" dirty="0" err="1" smtClean="0"/>
              <a:t>Ctrls</a:t>
            </a:r>
            <a:r>
              <a:rPr lang="en-US" dirty="0" smtClean="0"/>
              <a:t>/Style/Hidden Line Options…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819400"/>
            <a:ext cx="56769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>
          <a:xfrm>
            <a:off x="4572000" y="3505200"/>
            <a:ext cx="2133600" cy="762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really use FEM?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620000" cy="46939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use of FEA is really more complicated than we have made it.</a:t>
            </a:r>
          </a:p>
          <a:p>
            <a:r>
              <a:rPr lang="en-US" dirty="0" smtClean="0"/>
              <a:t>The complication lies in converting a real structure into a numerical model.</a:t>
            </a:r>
          </a:p>
          <a:p>
            <a:pPr lvl="1"/>
            <a:r>
              <a:rPr lang="en-US" dirty="0" smtClean="0"/>
              <a:t>What are loads?</a:t>
            </a:r>
          </a:p>
          <a:p>
            <a:pPr lvl="1"/>
            <a:r>
              <a:rPr lang="en-US" dirty="0" smtClean="0"/>
              <a:t>What are boundary conditions?</a:t>
            </a:r>
          </a:p>
          <a:p>
            <a:pPr lvl="1"/>
            <a:r>
              <a:rPr lang="en-US" dirty="0" smtClean="0"/>
              <a:t>What features can we ignore?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We also must ensure that our models are correct.</a:t>
            </a:r>
          </a:p>
          <a:p>
            <a:r>
              <a:rPr lang="en-US" dirty="0" smtClean="0"/>
              <a:t>Testing will almost always be used before final production.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Case – A bicycle crank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505200"/>
            <a:ext cx="38100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828801"/>
            <a:ext cx="4572000" cy="343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Callout 8"/>
          <p:cNvSpPr/>
          <p:nvPr/>
        </p:nvSpPr>
        <p:spPr>
          <a:xfrm>
            <a:off x="1676400" y="3581400"/>
            <a:ext cx="1219200" cy="1143000"/>
          </a:xfrm>
          <a:prstGeom prst="wedgeEllipseCallout">
            <a:avLst>
              <a:gd name="adj1" fmla="val 238990"/>
              <a:gd name="adj2" fmla="val 23452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3733800" cy="856488"/>
          </a:xfrm>
        </p:spPr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8430903" cy="282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6647" y="4038600"/>
            <a:ext cx="453315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loads should we use?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properties should we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731520"/>
          </a:xfrm>
        </p:spPr>
        <p:txBody>
          <a:bodyPr/>
          <a:lstStyle/>
          <a:p>
            <a:r>
              <a:rPr lang="en-US" dirty="0" smtClean="0"/>
              <a:t>Aluminum alloy (2024-T4 Aluminum)</a:t>
            </a:r>
            <a:endParaRPr lang="en-US" dirty="0"/>
          </a:p>
        </p:txBody>
      </p:sp>
      <p:pic>
        <p:nvPicPr>
          <p:cNvPr id="5121" name="Picture 1" descr="http://asm.matweb.com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" cy="9525"/>
          </a:xfrm>
          <a:prstGeom prst="rect">
            <a:avLst/>
          </a:prstGeom>
          <a:noFill/>
        </p:spPr>
      </p:pic>
      <p:pic>
        <p:nvPicPr>
          <p:cNvPr id="5122" name="Picture 2" descr="http://asm.matweb.com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28575"/>
          </a:xfrm>
          <a:prstGeom prst="rect">
            <a:avLst/>
          </a:prstGeom>
          <a:noFill/>
        </p:spPr>
      </p:pic>
      <p:pic>
        <p:nvPicPr>
          <p:cNvPr id="5123" name="Picture 3" descr="http://asm.matweb.com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" cy="9525"/>
          </a:xfrm>
          <a:prstGeom prst="rect">
            <a:avLst/>
          </a:prstGeom>
          <a:noFill/>
        </p:spPr>
      </p:pic>
      <p:pic>
        <p:nvPicPr>
          <p:cNvPr id="5124" name="Picture 4" descr="http://asm.matweb.com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28575"/>
          </a:xfrm>
          <a:prstGeom prst="rect">
            <a:avLst/>
          </a:prstGeom>
          <a:noFill/>
        </p:spPr>
      </p:pic>
      <p:pic>
        <p:nvPicPr>
          <p:cNvPr id="5125" name="Picture 5" descr="http://asm.matweb.com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" cy="9525"/>
          </a:xfrm>
          <a:prstGeom prst="rect">
            <a:avLst/>
          </a:prstGeom>
          <a:noFill/>
        </p:spPr>
      </p:pic>
      <p:pic>
        <p:nvPicPr>
          <p:cNvPr id="5126" name="Picture 6" descr="http://asm.matweb.com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28575"/>
          </a:xfrm>
          <a:prstGeom prst="rect">
            <a:avLst/>
          </a:prstGeom>
          <a:noFill/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3400" y="2667000"/>
          <a:ext cx="3352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387"/>
                <a:gridCol w="19974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Content (wt 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90.7-94.7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 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3.8-4.9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 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1.2-1.8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0.3-0.9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 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 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 Max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191000" y="26670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1574800"/>
                <a:gridCol w="157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Property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Symbol"/>
                        </a:rPr>
                        <a:t>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Toughness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ksi-in</a:t>
                      </a:r>
                      <a:r>
                        <a:rPr lang="en-US" baseline="30000" dirty="0" smtClean="0"/>
                        <a:t>0.5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Elongation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boundary conditions?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stresses do we expect?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Torsion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2438400" cy="4389120"/>
          </a:xfrm>
        </p:spPr>
        <p:txBody>
          <a:bodyPr/>
          <a:lstStyle/>
          <a:p>
            <a:r>
              <a:rPr lang="en-US" dirty="0" smtClean="0"/>
              <a:t>Polar Moment of Inertia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828800"/>
            <a:ext cx="37719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76999" y="2514600"/>
          <a:ext cx="2620297" cy="990600"/>
        </p:xfrm>
        <a:graphic>
          <a:graphicData uri="http://schemas.openxmlformats.org/presentationml/2006/ole">
            <p:oleObj spid="_x0000_s1027" name="Equation" r:id="rId4" imgW="104112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4800600"/>
          <a:ext cx="1295400" cy="1003935"/>
        </p:xfrm>
        <a:graphic>
          <a:graphicData uri="http://schemas.openxmlformats.org/presentationml/2006/ole">
            <p:oleObj spid="_x0000_s1028" name="Equation" r:id="rId5" imgW="5079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224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Solstice</vt:lpstr>
      <vt:lpstr>Equation</vt:lpstr>
      <vt:lpstr>A Case Study</vt:lpstr>
      <vt:lpstr>How do we really use FEM?</vt:lpstr>
      <vt:lpstr>Our Case – A bicycle crank</vt:lpstr>
      <vt:lpstr>Our Model</vt:lpstr>
      <vt:lpstr>What loads should we use?</vt:lpstr>
      <vt:lpstr>What properties should we use?</vt:lpstr>
      <vt:lpstr>What are the boundary conditions?</vt:lpstr>
      <vt:lpstr>What stresses do we expect?</vt:lpstr>
      <vt:lpstr>Background: Torsion</vt:lpstr>
      <vt:lpstr>What are the stress limits?</vt:lpstr>
      <vt:lpstr>No do the analysis and assess</vt:lpstr>
      <vt:lpstr>What design changes might be made?</vt:lpstr>
      <vt:lpstr>Viewing Contours on Cross Section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Case Study</dc:title>
  <dc:creator>jake</dc:creator>
  <cp:lastModifiedBy>jake</cp:lastModifiedBy>
  <cp:revision>9</cp:revision>
  <dcterms:created xsi:type="dcterms:W3CDTF">2007-10-15T19:53:50Z</dcterms:created>
  <dcterms:modified xsi:type="dcterms:W3CDTF">2008-02-22T15:10:09Z</dcterms:modified>
</cp:coreProperties>
</file>