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EAD1560-7D26-4AB1-936A-0177F0386809}" type="datetimeFigureOut">
              <a:rPr lang="en-US" smtClean="0"/>
              <a:pPr/>
              <a:t>2/22/2008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A863EBB-EF95-492C-9E80-D743426183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Mapped Meshing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Jake Blanchard</a:t>
            </a:r>
          </a:p>
          <a:p>
            <a:r>
              <a:rPr lang="en-US" dirty="0" smtClean="0"/>
              <a:t>Spring 2008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Here we continue the meshing from 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3-D meshing options: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Free mesh a volume with tetrahedral elements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Extrude a meshed area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Sweep</a:t>
            </a:r>
          </a:p>
          <a:p>
            <a:pPr marL="1124712" lvl="2" indent="-457200"/>
            <a:r>
              <a:rPr lang="en-US" dirty="0" smtClean="0"/>
              <a:t>Create volume</a:t>
            </a:r>
          </a:p>
          <a:p>
            <a:pPr marL="1124712" lvl="2" indent="-457200"/>
            <a:r>
              <a:rPr lang="en-US" dirty="0" smtClean="0"/>
              <a:t>Mesh an area</a:t>
            </a:r>
          </a:p>
          <a:p>
            <a:pPr marL="1124712" lvl="2" indent="-457200"/>
            <a:r>
              <a:rPr lang="en-US" dirty="0" smtClean="0"/>
              <a:t>Sweep through volume</a:t>
            </a:r>
          </a:p>
          <a:p>
            <a:pPr marL="1124712" lvl="2" indent="-457200"/>
            <a:r>
              <a:rPr lang="en-US" dirty="0" smtClean="0"/>
              <a:t>Delete 2-D elements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Mapped Meshing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Extruding meshed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30480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Add both 2-D and 3-D elements to database</a:t>
            </a:r>
          </a:p>
          <a:p>
            <a:r>
              <a:rPr lang="en-US" dirty="0" smtClean="0"/>
              <a:t>Create area and mesh it</a:t>
            </a:r>
          </a:p>
          <a:p>
            <a:r>
              <a:rPr lang="en-US" dirty="0" smtClean="0"/>
              <a:t>Set extrude options</a:t>
            </a:r>
          </a:p>
          <a:p>
            <a:r>
              <a:rPr lang="en-US" dirty="0" smtClean="0"/>
              <a:t>Extrude area</a:t>
            </a:r>
          </a:p>
          <a:p>
            <a:r>
              <a:rPr lang="en-US" dirty="0" smtClean="0"/>
              <a:t>Be sure 2-D elements are gone before solving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1905000"/>
            <a:ext cx="501015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Mapped Mesh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35480"/>
            <a:ext cx="6934200" cy="4617720"/>
          </a:xfrm>
        </p:spPr>
        <p:txBody>
          <a:bodyPr>
            <a:normAutofit/>
          </a:bodyPr>
          <a:lstStyle/>
          <a:p>
            <a:r>
              <a:rPr lang="en-US" dirty="0" smtClean="0"/>
              <a:t>Consider a cylinder</a:t>
            </a:r>
          </a:p>
          <a:p>
            <a:r>
              <a:rPr lang="en-US" dirty="0" smtClean="0"/>
              <a:t>Approach is to: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Create areas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Divide them as needed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Set sizes on appropriate lines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Extrude areas about axis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Create Mapped Hex meshes, one volume at a time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le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76200"/>
            <a:ext cx="4474093" cy="3581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file0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153" y="2590800"/>
            <a:ext cx="5140447" cy="4114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ile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73847"/>
            <a:ext cx="4953000" cy="39647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1" descr="file0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6556" y="3124200"/>
            <a:ext cx="4474093" cy="3581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</TotalTime>
  <Words>108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Mapped Meshing</vt:lpstr>
      <vt:lpstr>Here we continue the meshing from last time</vt:lpstr>
      <vt:lpstr>Extruding meshed area</vt:lpstr>
      <vt:lpstr>Example: Mapped Mesh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Mapped Meshing</dc:title>
  <dc:creator>jake</dc:creator>
  <cp:lastModifiedBy>jake</cp:lastModifiedBy>
  <cp:revision>8</cp:revision>
  <dcterms:created xsi:type="dcterms:W3CDTF">2007-10-15T17:58:55Z</dcterms:created>
  <dcterms:modified xsi:type="dcterms:W3CDTF">2008-02-22T15:08:58Z</dcterms:modified>
</cp:coreProperties>
</file>