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88FDB5-A444-4861-BBEB-C23FF42A5EEA}" type="datetimeFigureOut">
              <a:rPr lang="en-US" smtClean="0"/>
              <a:pPr/>
              <a:t>2/22/2008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C617B9-BAE7-4B11-8384-F84D00785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Modeling and Meshing for 3-D Analyses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2007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7924800" cy="10363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Extrusion – Take an area and “extrude” it into a 3-D volume (Modeling/Operate/Extrude/Areas)</a:t>
            </a:r>
            <a:endParaRPr lang="en-US" dirty="0"/>
          </a:p>
        </p:txBody>
      </p:sp>
      <p:pic>
        <p:nvPicPr>
          <p:cNvPr id="4" name="Picture 3" descr="file000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200400"/>
            <a:ext cx="3438864" cy="2752725"/>
          </a:xfrm>
          <a:prstGeom prst="rect">
            <a:avLst/>
          </a:prstGeom>
        </p:spPr>
      </p:pic>
      <p:pic>
        <p:nvPicPr>
          <p:cNvPr id="5" name="Picture 4" descr="file00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048000"/>
            <a:ext cx="4105217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Extrusion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1112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can also extrude about an axis</a:t>
            </a:r>
          </a:p>
          <a:p>
            <a:r>
              <a:rPr lang="en-US" dirty="0" smtClean="0"/>
              <a:t>Axis is identified by </a:t>
            </a:r>
            <a:r>
              <a:rPr lang="en-US" dirty="0" err="1" smtClean="0"/>
              <a:t>keypoints</a:t>
            </a:r>
            <a:endParaRPr lang="en-US" dirty="0"/>
          </a:p>
        </p:txBody>
      </p:sp>
      <p:pic>
        <p:nvPicPr>
          <p:cNvPr id="4" name="Picture 3" descr="file00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0"/>
            <a:ext cx="4485992" cy="3590925"/>
          </a:xfrm>
          <a:prstGeom prst="rect">
            <a:avLst/>
          </a:prstGeom>
        </p:spPr>
      </p:pic>
      <p:pic>
        <p:nvPicPr>
          <p:cNvPr id="5" name="Picture 4" descr="file003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048000"/>
            <a:ext cx="4495800" cy="35987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Extrusion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35480"/>
            <a:ext cx="7543800" cy="655320"/>
          </a:xfrm>
        </p:spPr>
        <p:txBody>
          <a:bodyPr/>
          <a:lstStyle/>
          <a:p>
            <a:r>
              <a:rPr lang="en-US" dirty="0" smtClean="0"/>
              <a:t>You can extrude in cylindrical coordinates</a:t>
            </a:r>
            <a:endParaRPr lang="en-US" dirty="0"/>
          </a:p>
        </p:txBody>
      </p:sp>
      <p:pic>
        <p:nvPicPr>
          <p:cNvPr id="4" name="Picture 3" descr="file004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819400"/>
            <a:ext cx="4162425" cy="333191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Swept Meshing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35480"/>
            <a:ext cx="7696200" cy="1417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Sweeping can help us mesh with hex elements</a:t>
            </a:r>
          </a:p>
          <a:p>
            <a:r>
              <a:rPr lang="en-US" dirty="0" smtClean="0"/>
              <a:t>Just mesh an area with 2-D elements and then sweep to volume</a:t>
            </a:r>
            <a:endParaRPr lang="en-US" dirty="0"/>
          </a:p>
        </p:txBody>
      </p:sp>
      <p:pic>
        <p:nvPicPr>
          <p:cNvPr id="4" name="Picture 3" descr="file005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81400"/>
            <a:ext cx="3724445" cy="2981325"/>
          </a:xfrm>
          <a:prstGeom prst="rect">
            <a:avLst/>
          </a:prstGeom>
        </p:spPr>
      </p:pic>
      <p:pic>
        <p:nvPicPr>
          <p:cNvPr id="5" name="Picture 4" descr="file006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387" y="3581399"/>
            <a:ext cx="3712547" cy="29718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14935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Works for areas made of 3 or 4 lines</a:t>
            </a:r>
          </a:p>
          <a:p>
            <a:r>
              <a:rPr lang="en-US" dirty="0" smtClean="0"/>
              <a:t>Make sure all lines have right number of divisions</a:t>
            </a:r>
          </a:p>
          <a:p>
            <a:r>
              <a:rPr lang="en-US" dirty="0" smtClean="0"/>
              <a:t>Mesh one area</a:t>
            </a:r>
            <a:endParaRPr lang="en-US" dirty="0"/>
          </a:p>
        </p:txBody>
      </p:sp>
      <p:pic>
        <p:nvPicPr>
          <p:cNvPr id="4" name="Picture 3" descr="file007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657600"/>
            <a:ext cx="3819638" cy="3057525"/>
          </a:xfrm>
          <a:prstGeom prst="rect">
            <a:avLst/>
          </a:prstGeom>
        </p:spPr>
      </p:pic>
      <p:pic>
        <p:nvPicPr>
          <p:cNvPr id="5" name="Picture 4" descr="file008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3657601"/>
            <a:ext cx="3902933" cy="3124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</TotalTime>
  <Words>98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Modeling and Meshing for 3-D Analyses</vt:lpstr>
      <vt:lpstr>Some Modeling Approaches</vt:lpstr>
      <vt:lpstr>Extrusion (continued)</vt:lpstr>
      <vt:lpstr>Extrusion (continued)</vt:lpstr>
      <vt:lpstr>Swept Meshing</vt:lpstr>
      <vt:lpstr>Mapping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and Meshing for 3-D Analyses</dc:title>
  <dc:creator>jake</dc:creator>
  <cp:lastModifiedBy>jake</cp:lastModifiedBy>
  <cp:revision>10</cp:revision>
  <dcterms:created xsi:type="dcterms:W3CDTF">2007-10-09T20:04:43Z</dcterms:created>
  <dcterms:modified xsi:type="dcterms:W3CDTF">2008-02-22T15:07:45Z</dcterms:modified>
</cp:coreProperties>
</file>