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6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8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9B5A4-ED62-4AAC-BB14-B5B3A15A8340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A3D35-F4CB-4D95-A3FF-8C9268FE5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A3D35-F4CB-4D95-A3FF-8C9268FE5D7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A3D35-F4CB-4D95-A3FF-8C9268FE5D7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A3D35-F4CB-4D95-A3FF-8C9268FE5D7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2488CE7-4B42-4EEC-B172-229125790CF8}" type="datetimeFigureOut">
              <a:rPr lang="en-US" smtClean="0"/>
              <a:pPr/>
              <a:t>2/22/2010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5F52432-0529-4A4D-975B-7D9D0CE03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More Practice Problems for </a:t>
            </a:r>
            <a:r>
              <a:rPr lang="en-US" dirty="0" err="1" smtClean="0"/>
              <a:t>Axisymmetric</a:t>
            </a:r>
            <a:r>
              <a:rPr lang="en-US" dirty="0" smtClean="0"/>
              <a:t> Planar Elements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Jake Blanchard</a:t>
            </a:r>
          </a:p>
          <a:p>
            <a:r>
              <a:rPr lang="en-US" dirty="0" smtClean="0"/>
              <a:t>Spring 2008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3505200" cy="4343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E=100 GPa</a:t>
            </a:r>
          </a:p>
          <a:p>
            <a:r>
              <a:rPr lang="en-US" dirty="0" smtClean="0">
                <a:sym typeface="Symbol"/>
              </a:rPr>
              <a:t>=0.3</a:t>
            </a:r>
          </a:p>
          <a:p>
            <a:r>
              <a:rPr lang="en-US" dirty="0" smtClean="0">
                <a:sym typeface="Symbol"/>
              </a:rPr>
              <a:t>Internal pressure=1 MPa</a:t>
            </a:r>
          </a:p>
          <a:p>
            <a:r>
              <a:rPr lang="en-US" dirty="0" smtClean="0">
                <a:sym typeface="Symbol"/>
              </a:rPr>
              <a:t>Find max von </a:t>
            </a:r>
            <a:r>
              <a:rPr lang="en-US" dirty="0" err="1" smtClean="0">
                <a:sym typeface="Symbol"/>
              </a:rPr>
              <a:t>mises</a:t>
            </a:r>
            <a:r>
              <a:rPr lang="en-US" dirty="0" smtClean="0">
                <a:sym typeface="Symbol"/>
              </a:rPr>
              <a:t> stress</a:t>
            </a:r>
          </a:p>
          <a:p>
            <a:r>
              <a:rPr lang="en-US" dirty="0" smtClean="0">
                <a:sym typeface="Symbol"/>
              </a:rPr>
              <a:t>Look at contours for stress in x, y, r, theta directions</a:t>
            </a:r>
          </a:p>
        </p:txBody>
      </p:sp>
      <p:cxnSp>
        <p:nvCxnSpPr>
          <p:cNvPr id="5" name="Straight Connector 4"/>
          <p:cNvCxnSpPr>
            <a:stCxn id="28" idx="2"/>
          </p:cNvCxnSpPr>
          <p:nvPr/>
        </p:nvCxnSpPr>
        <p:spPr>
          <a:xfrm rot="5400000" flipH="1" flipV="1">
            <a:off x="7499762" y="3776672"/>
            <a:ext cx="10710" cy="839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4610894" y="1942306"/>
            <a:ext cx="685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953000" y="16002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286397" y="3657997"/>
            <a:ext cx="5333206" cy="1588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6630194" y="2895600"/>
            <a:ext cx="25900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5400000" flipH="1" flipV="1">
            <a:off x="4838700" y="2857500"/>
            <a:ext cx="1447800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410200" y="3581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6 cm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7086600" y="35052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cm</a:t>
            </a:r>
            <a:endParaRPr lang="en-US" sz="2400" dirty="0"/>
          </a:p>
        </p:txBody>
      </p:sp>
      <p:sp>
        <p:nvSpPr>
          <p:cNvPr id="28" name="Arc 27"/>
          <p:cNvSpPr/>
          <p:nvPr/>
        </p:nvSpPr>
        <p:spPr>
          <a:xfrm>
            <a:off x="2819400" y="2286000"/>
            <a:ext cx="4267200" cy="3962400"/>
          </a:xfrm>
          <a:prstGeom prst="arc">
            <a:avLst>
              <a:gd name="adj1" fmla="val 16200004"/>
              <a:gd name="adj2" fmla="val 2149445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4191000" y="18288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cm</a:t>
            </a:r>
            <a:endParaRPr 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5867400" y="10668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9 cm</a:t>
            </a:r>
            <a:endParaRPr 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8001000" y="24384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9 cm</a:t>
            </a:r>
            <a:endParaRPr lang="en-US" sz="2400" dirty="0"/>
          </a:p>
        </p:txBody>
      </p:sp>
      <p:sp>
        <p:nvSpPr>
          <p:cNvPr id="50" name="TextBox 49"/>
          <p:cNvSpPr txBox="1"/>
          <p:nvPr/>
        </p:nvSpPr>
        <p:spPr>
          <a:xfrm>
            <a:off x="6019800" y="5257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symmetry</a:t>
            </a:r>
            <a:endParaRPr lang="en-US" sz="2400" dirty="0"/>
          </a:p>
        </p:txBody>
      </p:sp>
      <p:cxnSp>
        <p:nvCxnSpPr>
          <p:cNvPr id="52" name="Straight Arrow Connector 51"/>
          <p:cNvCxnSpPr/>
          <p:nvPr/>
        </p:nvCxnSpPr>
        <p:spPr>
          <a:xfrm rot="5400000" flipH="1" flipV="1">
            <a:off x="6591300" y="45339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0"/>
            <a:ext cx="33528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E=100 GPa</a:t>
            </a:r>
          </a:p>
          <a:p>
            <a:r>
              <a:rPr lang="en-US" dirty="0" smtClean="0">
                <a:sym typeface="Symbol"/>
              </a:rPr>
              <a:t>=0.3</a:t>
            </a:r>
          </a:p>
          <a:p>
            <a:r>
              <a:rPr lang="en-US" dirty="0" err="1" smtClean="0">
                <a:sym typeface="Symbol"/>
              </a:rPr>
              <a:t>Axisymmetric</a:t>
            </a:r>
            <a:endParaRPr lang="en-US" dirty="0" smtClean="0">
              <a:sym typeface="Symbol"/>
            </a:endParaRPr>
          </a:p>
          <a:p>
            <a:r>
              <a:rPr lang="en-US" dirty="0" smtClean="0">
                <a:sym typeface="Symbol"/>
              </a:rPr>
              <a:t>p=1 MPa</a:t>
            </a:r>
          </a:p>
          <a:p>
            <a:r>
              <a:rPr lang="en-US" dirty="0" smtClean="0">
                <a:sym typeface="Symbol"/>
              </a:rPr>
              <a:t>Find max Von </a:t>
            </a:r>
            <a:r>
              <a:rPr lang="en-US" dirty="0" err="1" smtClean="0">
                <a:sym typeface="Symbol"/>
              </a:rPr>
              <a:t>Mises</a:t>
            </a:r>
            <a:r>
              <a:rPr lang="en-US" dirty="0" smtClean="0">
                <a:sym typeface="Symbol"/>
              </a:rPr>
              <a:t> stress</a:t>
            </a:r>
          </a:p>
          <a:p>
            <a:r>
              <a:rPr lang="en-US" dirty="0" smtClean="0">
                <a:sym typeface="Symbol"/>
              </a:rPr>
              <a:t>Rotate working plane to draw rectangles</a:t>
            </a: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6400800" y="4114800"/>
            <a:ext cx="381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6705600" y="2971800"/>
            <a:ext cx="15240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6362700" y="3162300"/>
            <a:ext cx="9906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629400" y="1447800"/>
            <a:ext cx="15240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7391400" y="15240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cm</a:t>
            </a:r>
            <a:endParaRPr lang="en-US" sz="2400" dirty="0"/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6324600" y="1447800"/>
            <a:ext cx="306388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6200000" flipV="1">
            <a:off x="6324600" y="1752600"/>
            <a:ext cx="990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Arc 66"/>
          <p:cNvSpPr/>
          <p:nvPr/>
        </p:nvSpPr>
        <p:spPr>
          <a:xfrm>
            <a:off x="6629400" y="2590800"/>
            <a:ext cx="762000" cy="685800"/>
          </a:xfrm>
          <a:prstGeom prst="arc">
            <a:avLst>
              <a:gd name="adj1" fmla="val 19263150"/>
              <a:gd name="adj2" fmla="val 195482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Connector 68"/>
          <p:cNvCxnSpPr/>
          <p:nvPr/>
        </p:nvCxnSpPr>
        <p:spPr>
          <a:xfrm rot="5400000">
            <a:off x="3315494" y="3618706"/>
            <a:ext cx="4953000" cy="1588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943600" y="41910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cm</a:t>
            </a:r>
            <a:endParaRPr lang="en-US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5867400" y="11430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2 cm</a:t>
            </a:r>
            <a:endParaRPr lang="en-US" sz="2400" dirty="0"/>
          </a:p>
        </p:txBody>
      </p:sp>
      <p:sp>
        <p:nvSpPr>
          <p:cNvPr id="51" name="TextBox 50"/>
          <p:cNvSpPr txBox="1"/>
          <p:nvPr/>
        </p:nvSpPr>
        <p:spPr>
          <a:xfrm>
            <a:off x="6248400" y="26670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 cm</a:t>
            </a:r>
            <a:endParaRPr lang="en-US" sz="2400" dirty="0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7010400" y="28956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543800" y="3581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cm</a:t>
            </a:r>
            <a:endParaRPr lang="en-US" sz="24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791200" y="54102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67400" y="5486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 </a:t>
            </a:r>
            <a:r>
              <a:rPr lang="en-US" sz="2400" dirty="0" smtClean="0"/>
              <a:t>cm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596</TotalTime>
  <Words>83</Words>
  <Application>Microsoft Office PowerPoint</Application>
  <PresentationFormat>On-screen Show (4:3)</PresentationFormat>
  <Paragraphs>29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More Practice Problems for Axisymmetric Planar Elements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Beam Elements</dc:title>
  <dc:creator>jake</dc:creator>
  <cp:lastModifiedBy>jake</cp:lastModifiedBy>
  <cp:revision>56</cp:revision>
  <dcterms:created xsi:type="dcterms:W3CDTF">2007-10-15T20:53:06Z</dcterms:created>
  <dcterms:modified xsi:type="dcterms:W3CDTF">2010-02-22T22:06:07Z</dcterms:modified>
</cp:coreProperties>
</file>