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3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4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04386-CFB9-40EE-B069-4AAFB242FEF4}" type="datetimeFigureOut">
              <a:rPr lang="en-US" smtClean="0"/>
              <a:pPr/>
              <a:t>2/4/2008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6FACC-2178-46AC-AC22-7D8A723C7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6FACC-2178-46AC-AC22-7D8A723C7F6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6FACC-2178-46AC-AC22-7D8A723C7F6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6FACC-2178-46AC-AC22-7D8A723C7F6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6FACC-2178-46AC-AC22-7D8A723C7F6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6FACC-2178-46AC-AC22-7D8A723C7F6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6FACC-2178-46AC-AC22-7D8A723C7F6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6FACC-2178-46AC-AC22-7D8A723C7F6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6FACC-2178-46AC-AC22-7D8A723C7F6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2/4/2008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en-US" smtClean="0"/>
              <a:t>Jake Blanchard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2/4/2008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2/4/2008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2/4/2008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en-US" smtClean="0"/>
              <a:t>Jake Blanchard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3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6451600"/>
            <a:ext cx="2133600" cy="40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2/4/2008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2/4/2008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2/4/2008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2/4/2008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2/4/2008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2/4/2008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46CB1-F5F9-4FFA-ADE0-5A75BB1E56A7}" type="datetimeFigureOut">
              <a:rPr lang="en-US" smtClean="0"/>
              <a:pPr/>
              <a:t>2/4/2008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F46CB1-F5F9-4FFA-ADE0-5A75BB1E56A7}" type="datetimeFigureOut">
              <a:rPr lang="en-US" smtClean="0"/>
              <a:pPr/>
              <a:t>2/4/2008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DB86EFC-DCC0-49D5-B235-3616A00DD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EMA 405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Coordinate 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There are many coordinate systems in ANSYS</a:t>
            </a:r>
          </a:p>
          <a:p>
            <a:r>
              <a:rPr lang="en-US" dirty="0" smtClean="0"/>
              <a:t>Global and Local: used to locate geometry items (nodes, </a:t>
            </a:r>
            <a:r>
              <a:rPr lang="en-US" dirty="0" err="1" smtClean="0"/>
              <a:t>keypoints</a:t>
            </a:r>
            <a:r>
              <a:rPr lang="en-US" dirty="0" smtClean="0"/>
              <a:t>, etc.)</a:t>
            </a:r>
          </a:p>
          <a:p>
            <a:r>
              <a:rPr lang="en-US" dirty="0" smtClean="0"/>
              <a:t>Display: determines systems in which geometry is displayed</a:t>
            </a:r>
          </a:p>
          <a:p>
            <a:r>
              <a:rPr lang="en-US" dirty="0" smtClean="0"/>
              <a:t>Nodal: degree of freedom directions and nodal results</a:t>
            </a:r>
          </a:p>
          <a:p>
            <a:r>
              <a:rPr lang="en-US" dirty="0" smtClean="0"/>
              <a:t>Element: material properties and element results</a:t>
            </a:r>
          </a:p>
          <a:p>
            <a:r>
              <a:rPr lang="en-US" dirty="0" smtClean="0"/>
              <a:t>Results: transforms nodal or element results for listing or display (general postprocessor)</a:t>
            </a:r>
          </a:p>
          <a:p>
            <a:r>
              <a:rPr lang="en-US" dirty="0" smtClean="0"/>
              <a:t>Working plane: used for drawing geometric primitives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Coordinates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Postprocessor/Options for Output</a:t>
            </a:r>
          </a:p>
          <a:p>
            <a:r>
              <a:rPr lang="en-US" dirty="0" smtClean="0"/>
              <a:t>For cylindrical, x-direction is r-direction, y-direction is theta direction, z direction is axial direction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these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35480"/>
            <a:ext cx="7543800" cy="22555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Element system: consider wood elements with grain at 45 degrees</a:t>
            </a:r>
          </a:p>
          <a:p>
            <a:r>
              <a:rPr lang="en-US" dirty="0" smtClean="0"/>
              <a:t>Easiest to define E separately in grain direction and perpendicular direction (rotate element system 45 degrees)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0" y="4953000"/>
            <a:ext cx="1828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 flipH="1" flipV="1">
            <a:off x="2133600" y="5105400"/>
            <a:ext cx="53340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2362200" y="5181600"/>
            <a:ext cx="68580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2667000" y="5181600"/>
            <a:ext cx="762000" cy="76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3048000" y="5486400"/>
            <a:ext cx="53340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4838700" y="50673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4114800" y="5105400"/>
            <a:ext cx="762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486400" y="5334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191000" y="4648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these?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35480"/>
            <a:ext cx="7543800" cy="24079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Orienting geometry elements</a:t>
            </a:r>
          </a:p>
          <a:p>
            <a:r>
              <a:rPr lang="en-US" dirty="0" smtClean="0"/>
              <a:t>Rectangles are always oriented relative to working plane</a:t>
            </a:r>
          </a:p>
          <a:p>
            <a:r>
              <a:rPr lang="en-US" dirty="0" smtClean="0"/>
              <a:t>To draw rectangle such as the one below, rotate the working plane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19443521">
            <a:off x="3660563" y="4701760"/>
            <a:ext cx="1752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these?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35480"/>
            <a:ext cx="7924800" cy="202692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Nodal coordinates</a:t>
            </a:r>
          </a:p>
          <a:p>
            <a:r>
              <a:rPr lang="en-US" dirty="0" smtClean="0"/>
              <a:t>What if we have a set of forces oriented </a:t>
            </a:r>
            <a:r>
              <a:rPr lang="en-US" dirty="0" err="1" smtClean="0"/>
              <a:t>radially</a:t>
            </a:r>
            <a:endParaRPr lang="en-US" dirty="0" smtClean="0"/>
          </a:p>
          <a:p>
            <a:r>
              <a:rPr lang="en-US" dirty="0" smtClean="0"/>
              <a:t>Just select nodes on perimeter, change nodal coordinate system to cylindrical, and then set </a:t>
            </a:r>
            <a:r>
              <a:rPr lang="en-US" dirty="0" err="1" smtClean="0"/>
              <a:t>Fx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581400" y="4724400"/>
            <a:ext cx="13716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181600" y="5410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4000500" y="42291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4038600" y="6477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2590800" y="53340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914900" y="42291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4876800" y="6019800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2971800" y="42672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3124200" y="61722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4" name="Block Arc 3"/>
          <p:cNvSpPr/>
          <p:nvPr/>
        </p:nvSpPr>
        <p:spPr>
          <a:xfrm>
            <a:off x="1752600" y="2133600"/>
            <a:ext cx="4800600" cy="4191000"/>
          </a:xfrm>
          <a:prstGeom prst="blockArc">
            <a:avLst>
              <a:gd name="adj1" fmla="val 18337237"/>
              <a:gd name="adj2" fmla="val 21554269"/>
              <a:gd name="adj3" fmla="val 249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4686300" y="35433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4953000" y="37338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029200" y="4114800"/>
            <a:ext cx="381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19600" y="3962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Line Callout 1 12"/>
          <p:cNvSpPr/>
          <p:nvPr/>
        </p:nvSpPr>
        <p:spPr>
          <a:xfrm>
            <a:off x="2438400" y="1905000"/>
            <a:ext cx="1752600" cy="990600"/>
          </a:xfrm>
          <a:prstGeom prst="borderCallout1">
            <a:avLst>
              <a:gd name="adj1" fmla="val 32258"/>
              <a:gd name="adj2" fmla="val 109786"/>
              <a:gd name="adj3" fmla="val 83232"/>
              <a:gd name="adj4" fmla="val 15041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Only radial displacements</a:t>
            </a:r>
            <a:endParaRPr lang="en-US" dirty="0"/>
          </a:p>
        </p:txBody>
      </p:sp>
      <p:sp>
        <p:nvSpPr>
          <p:cNvPr id="14" name="Line Callout 1 13"/>
          <p:cNvSpPr/>
          <p:nvPr/>
        </p:nvSpPr>
        <p:spPr>
          <a:xfrm>
            <a:off x="6934200" y="5334000"/>
            <a:ext cx="1752600" cy="990600"/>
          </a:xfrm>
          <a:prstGeom prst="borderCallout1">
            <a:avLst>
              <a:gd name="adj1" fmla="val -17273"/>
              <a:gd name="adj2" fmla="val 3529"/>
              <a:gd name="adj3" fmla="val -103635"/>
              <a:gd name="adj4" fmla="val -4174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Only radial displacements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295400" y="4267200"/>
            <a:ext cx="441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Inner radius=5 cm</a:t>
            </a:r>
          </a:p>
          <a:p>
            <a:r>
              <a:rPr lang="en-US" sz="2400" dirty="0" smtClean="0"/>
              <a:t>Outer radius=10 cm</a:t>
            </a:r>
          </a:p>
          <a:p>
            <a:r>
              <a:rPr lang="en-US" sz="2400" dirty="0" smtClean="0"/>
              <a:t>Angular extent = 45 degrees</a:t>
            </a:r>
          </a:p>
          <a:p>
            <a:r>
              <a:rPr lang="en-US" sz="2400" dirty="0" smtClean="0"/>
              <a:t>E=200 </a:t>
            </a:r>
            <a:r>
              <a:rPr lang="en-US" sz="2400" dirty="0" err="1" smtClean="0"/>
              <a:t>GPa</a:t>
            </a:r>
            <a:endParaRPr lang="en-US" sz="2400" dirty="0" smtClean="0"/>
          </a:p>
          <a:p>
            <a:r>
              <a:rPr lang="en-US" sz="2400" dirty="0" smtClean="0">
                <a:sym typeface="Symbol"/>
              </a:rPr>
              <a:t>=0.3</a:t>
            </a:r>
          </a:p>
          <a:p>
            <a:r>
              <a:rPr lang="en-US" sz="2400" dirty="0" smtClean="0">
                <a:sym typeface="Symbol"/>
              </a:rPr>
              <a:t>Pressure=1 </a:t>
            </a:r>
            <a:r>
              <a:rPr lang="en-US" sz="2400" dirty="0" err="1" smtClean="0">
                <a:sym typeface="Symbol"/>
              </a:rPr>
              <a:t>MPa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35480"/>
            <a:ext cx="3352800" cy="217932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p=1 </a:t>
            </a:r>
            <a:r>
              <a:rPr lang="en-US" dirty="0" err="1" smtClean="0"/>
              <a:t>MPa</a:t>
            </a:r>
            <a:endParaRPr lang="en-US" dirty="0" smtClean="0"/>
          </a:p>
          <a:p>
            <a:r>
              <a:rPr lang="en-US" dirty="0" smtClean="0"/>
              <a:t>E=200 </a:t>
            </a:r>
            <a:r>
              <a:rPr lang="en-US" dirty="0" err="1" smtClean="0"/>
              <a:t>GPa</a:t>
            </a:r>
            <a:endParaRPr lang="en-US" dirty="0" smtClean="0"/>
          </a:p>
          <a:p>
            <a:r>
              <a:rPr lang="en-US" dirty="0" smtClean="0">
                <a:sym typeface="Symbol"/>
              </a:rPr>
              <a:t>=0.3</a:t>
            </a:r>
          </a:p>
          <a:p>
            <a:r>
              <a:rPr lang="en-US" dirty="0" smtClean="0">
                <a:sym typeface="Symbol"/>
              </a:rPr>
              <a:t>Inner radius is fixed</a:t>
            </a:r>
          </a:p>
          <a:p>
            <a:r>
              <a:rPr lang="en-US" dirty="0" smtClean="0">
                <a:sym typeface="Symbol"/>
              </a:rPr>
              <a:t>Inner radius = 5 cm</a:t>
            </a:r>
          </a:p>
          <a:p>
            <a:r>
              <a:rPr lang="en-US" dirty="0" smtClean="0">
                <a:sym typeface="Symbol"/>
              </a:rPr>
              <a:t>Outer radius = 10 cm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47800" y="4343400"/>
          <a:ext cx="2644461" cy="2133600"/>
        </p:xfrm>
        <a:graphic>
          <a:graphicData uri="http://schemas.openxmlformats.org/presentationml/2006/ole">
            <p:oleObj spid="_x0000_s81922" name="Equation" r:id="rId4" imgW="1117440" imgH="901440" progId="Equation.3">
              <p:embed/>
            </p:oleObj>
          </a:graphicData>
        </a:graphic>
      </p:graphicFrame>
      <p:sp>
        <p:nvSpPr>
          <p:cNvPr id="5" name="Donut 4"/>
          <p:cNvSpPr/>
          <p:nvPr/>
        </p:nvSpPr>
        <p:spPr>
          <a:xfrm>
            <a:off x="5105400" y="2057400"/>
            <a:ext cx="2819400" cy="27432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5" idx="0"/>
          </p:cNvCxnSpPr>
          <p:nvPr/>
        </p:nvCxnSpPr>
        <p:spPr>
          <a:xfrm rot="5400000" flipH="1" flipV="1">
            <a:off x="6953250" y="1619250"/>
            <a:ext cx="1588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2"/>
          </p:cNvCxnSpPr>
          <p:nvPr/>
        </p:nvCxnSpPr>
        <p:spPr>
          <a:xfrm rot="10800000">
            <a:off x="5105400" y="2590800"/>
            <a:ext cx="1588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4"/>
          </p:cNvCxnSpPr>
          <p:nvPr/>
        </p:nvCxnSpPr>
        <p:spPr>
          <a:xfrm rot="5400000">
            <a:off x="5962650" y="4248150"/>
            <a:ext cx="1588" cy="1104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6"/>
          </p:cNvCxnSpPr>
          <p:nvPr/>
        </p:nvCxnSpPr>
        <p:spPr>
          <a:xfrm>
            <a:off x="7924800" y="3429000"/>
            <a:ext cx="1588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1"/>
          </p:cNvCxnSpPr>
          <p:nvPr/>
        </p:nvCxnSpPr>
        <p:spPr>
          <a:xfrm rot="5400000" flipH="1" flipV="1">
            <a:off x="5491980" y="1931312"/>
            <a:ext cx="554132" cy="5015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7"/>
          </p:cNvCxnSpPr>
          <p:nvPr/>
        </p:nvCxnSpPr>
        <p:spPr>
          <a:xfrm rot="16200000" flipH="1">
            <a:off x="7462020" y="2509020"/>
            <a:ext cx="665068" cy="5652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5"/>
          </p:cNvCxnSpPr>
          <p:nvPr/>
        </p:nvCxnSpPr>
        <p:spPr>
          <a:xfrm rot="5400000">
            <a:off x="6907888" y="4348980"/>
            <a:ext cx="554132" cy="6539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3"/>
          </p:cNvCxnSpPr>
          <p:nvPr/>
        </p:nvCxnSpPr>
        <p:spPr>
          <a:xfrm rot="5400000" flipH="1">
            <a:off x="4712612" y="3593188"/>
            <a:ext cx="817468" cy="7938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547</TotalTime>
  <Words>256</Words>
  <Application>Microsoft Office PowerPoint</Application>
  <PresentationFormat>On-screen Show (4:3)</PresentationFormat>
  <Paragraphs>51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Solstice</vt:lpstr>
      <vt:lpstr>Equation</vt:lpstr>
      <vt:lpstr>EMA 405</vt:lpstr>
      <vt:lpstr>Introduction</vt:lpstr>
      <vt:lpstr>Results Coordinates</vt:lpstr>
      <vt:lpstr>Why do we need these</vt:lpstr>
      <vt:lpstr>Why do we need these?</vt:lpstr>
      <vt:lpstr>Why do we need these?</vt:lpstr>
      <vt:lpstr>Exercise</vt:lpstr>
      <vt:lpstr>Exercise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EMA 405</dc:title>
  <dc:creator>jake</dc:creator>
  <cp:lastModifiedBy>jake</cp:lastModifiedBy>
  <cp:revision>74</cp:revision>
  <dcterms:created xsi:type="dcterms:W3CDTF">2007-08-10T14:33:58Z</dcterms:created>
  <dcterms:modified xsi:type="dcterms:W3CDTF">2008-02-05T05:01:14Z</dcterms:modified>
</cp:coreProperties>
</file>