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9B5A4-ED62-4AAC-BB14-B5B3A15A8340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3D35-F4CB-4D95-A3FF-8C9268FE5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A3D35-F4CB-4D95-A3FF-8C9268FE5D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2/16/2010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 Problems for </a:t>
            </a:r>
            <a:r>
              <a:rPr lang="en-US" dirty="0" err="1" smtClean="0"/>
              <a:t>Axisymmetric</a:t>
            </a:r>
            <a:r>
              <a:rPr lang="en-US" dirty="0" smtClean="0"/>
              <a:t> Planar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Fall 2007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3352800" cy="3581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E=100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err="1" smtClean="0">
                <a:sym typeface="Symbol"/>
              </a:rPr>
              <a:t>Axisymmetric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Fillet radius is 5 mm</a:t>
            </a:r>
          </a:p>
          <a:p>
            <a:r>
              <a:rPr lang="en-US" dirty="0" smtClean="0">
                <a:sym typeface="Symbol"/>
              </a:rPr>
              <a:t>P=1 MPa</a:t>
            </a:r>
          </a:p>
          <a:p>
            <a:r>
              <a:rPr lang="en-US" dirty="0" smtClean="0">
                <a:sym typeface="Symbol"/>
              </a:rPr>
              <a:t>Find max Von </a:t>
            </a:r>
            <a:r>
              <a:rPr lang="en-US" dirty="0" err="1" smtClean="0">
                <a:sym typeface="Symbol"/>
              </a:rPr>
              <a:t>Mises</a:t>
            </a:r>
            <a:r>
              <a:rPr lang="en-US" dirty="0" smtClean="0">
                <a:sym typeface="Symbol"/>
              </a:rPr>
              <a:t> stress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6249194" y="3504406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19800" y="52578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6553597" y="3504803"/>
            <a:ext cx="22867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6019800" y="4953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5867797" y="5105003"/>
            <a:ext cx="304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19800" y="17526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077200" y="3124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 cm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096000" y="26670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 cm</a:t>
            </a:r>
            <a:endParaRPr lang="en-US" sz="2400" dirty="0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868591" y="1903809"/>
            <a:ext cx="304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6019800" y="20574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65"/>
          <p:cNvSpPr/>
          <p:nvPr/>
        </p:nvSpPr>
        <p:spPr>
          <a:xfrm>
            <a:off x="6934200" y="2057400"/>
            <a:ext cx="762000" cy="685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c 66"/>
          <p:cNvSpPr/>
          <p:nvPr/>
        </p:nvSpPr>
        <p:spPr>
          <a:xfrm>
            <a:off x="6934200" y="4267200"/>
            <a:ext cx="762000" cy="685800"/>
          </a:xfrm>
          <a:prstGeom prst="arc">
            <a:avLst>
              <a:gd name="adj1" fmla="val 21500861"/>
              <a:gd name="adj2" fmla="val 54716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3543300" y="3543300"/>
            <a:ext cx="4953000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0" idx="3"/>
          </p:cNvCxnSpPr>
          <p:nvPr/>
        </p:nvCxnSpPr>
        <p:spPr>
          <a:xfrm flipV="1">
            <a:off x="7010400" y="2895600"/>
            <a:ext cx="685800" cy="2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 flipH="1" flipV="1">
            <a:off x="7810500" y="2400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7696200" y="44958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172200" y="5410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 cm</a:t>
            </a:r>
            <a:endParaRPr lang="en-US" sz="2400" dirty="0"/>
          </a:p>
        </p:txBody>
      </p:sp>
      <p:cxnSp>
        <p:nvCxnSpPr>
          <p:cNvPr id="77" name="Straight Arrow Connector 76"/>
          <p:cNvCxnSpPr>
            <a:stCxn id="76" idx="3"/>
          </p:cNvCxnSpPr>
          <p:nvPr/>
        </p:nvCxnSpPr>
        <p:spPr>
          <a:xfrm flipV="1">
            <a:off x="7086600" y="5638800"/>
            <a:ext cx="914400" cy="22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6858000" y="4648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705600" y="3733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 cm</a:t>
            </a:r>
            <a:endParaRPr lang="en-US" sz="2400" dirty="0"/>
          </a:p>
        </p:txBody>
      </p:sp>
      <p:cxnSp>
        <p:nvCxnSpPr>
          <p:cNvPr id="88" name="Straight Arrow Connector 87"/>
          <p:cNvCxnSpPr>
            <a:stCxn id="87" idx="0"/>
          </p:cNvCxnSpPr>
          <p:nvPr/>
        </p:nvCxnSpPr>
        <p:spPr>
          <a:xfrm rot="5400000" flipH="1" flipV="1">
            <a:off x="6325394" y="2894806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0104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Spinning disk, R=15 cm</a:t>
            </a:r>
          </a:p>
          <a:p>
            <a:r>
              <a:rPr lang="en-US" dirty="0" smtClean="0"/>
              <a:t>E=71 GPa</a:t>
            </a:r>
          </a:p>
          <a:p>
            <a:r>
              <a:rPr lang="en-US" dirty="0" smtClean="0">
                <a:sym typeface="Symbol"/>
              </a:rPr>
              <a:t>=0.33</a:t>
            </a:r>
          </a:p>
          <a:p>
            <a:r>
              <a:rPr lang="en-US" dirty="0" smtClean="0">
                <a:sym typeface="Symbol"/>
              </a:rPr>
              <a:t>=2710 </a:t>
            </a:r>
            <a:r>
              <a:rPr lang="en-US" dirty="0" smtClean="0">
                <a:sym typeface="Symbol"/>
              </a:rPr>
              <a:t>kg/m</a:t>
            </a:r>
            <a:r>
              <a:rPr lang="en-US" baseline="30000" dirty="0" smtClean="0">
                <a:sym typeface="Symbol"/>
              </a:rPr>
              <a:t>3</a:t>
            </a:r>
          </a:p>
          <a:p>
            <a:r>
              <a:rPr lang="en-US" smtClean="0">
                <a:sym typeface="Symbol"/>
              </a:rPr>
              <a:t>thickness=1 </a:t>
            </a:r>
            <a:r>
              <a:rPr lang="en-US" dirty="0" smtClean="0">
                <a:sym typeface="Symbol"/>
              </a:rPr>
              <a:t>cm</a:t>
            </a:r>
            <a:endParaRPr lang="en-US" baseline="30000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Spin at 1000 </a:t>
            </a:r>
            <a:r>
              <a:rPr lang="en-US" dirty="0" smtClean="0">
                <a:sym typeface="Symbol"/>
              </a:rPr>
              <a:t>rpm (must enter as radians/sec)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(Load is global rotation about </a:t>
            </a:r>
            <a:r>
              <a:rPr lang="en-US" dirty="0" smtClean="0">
                <a:sym typeface="Symbol"/>
              </a:rPr>
              <a:t>y </a:t>
            </a:r>
            <a:r>
              <a:rPr lang="en-US" dirty="0" smtClean="0">
                <a:sym typeface="Symbol"/>
              </a:rPr>
              <a:t>axis, under inertial loads)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Both stresses are 278 </a:t>
            </a:r>
            <a:r>
              <a:rPr lang="en-US" dirty="0" err="1" smtClean="0">
                <a:sym typeface="Symbol"/>
              </a:rPr>
              <a:t>kPa</a:t>
            </a:r>
            <a:r>
              <a:rPr lang="en-US" dirty="0" smtClean="0">
                <a:sym typeface="Symbol"/>
              </a:rPr>
              <a:t> at center</a:t>
            </a:r>
          </a:p>
          <a:p>
            <a:r>
              <a:rPr lang="en-US" dirty="0" smtClean="0">
                <a:sym typeface="Symbol"/>
              </a:rPr>
              <a:t>Hoop stress is 112 </a:t>
            </a:r>
            <a:r>
              <a:rPr lang="en-US" dirty="0" err="1" smtClean="0">
                <a:sym typeface="Symbol"/>
              </a:rPr>
              <a:t>kPa</a:t>
            </a:r>
            <a:r>
              <a:rPr lang="en-US" dirty="0" smtClean="0">
                <a:sym typeface="Symbol"/>
              </a:rPr>
              <a:t> at edge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3505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Spinning disk with reinforcement at axle</a:t>
            </a:r>
          </a:p>
          <a:p>
            <a:r>
              <a:rPr lang="en-US" dirty="0" smtClean="0"/>
              <a:t>E=100 GPa</a:t>
            </a:r>
          </a:p>
          <a:p>
            <a:r>
              <a:rPr lang="en-US" dirty="0" smtClean="0">
                <a:sym typeface="Symbol"/>
              </a:rPr>
              <a:t>=0.3</a:t>
            </a:r>
          </a:p>
          <a:p>
            <a:r>
              <a:rPr lang="en-US" dirty="0" smtClean="0">
                <a:sym typeface="Symbol"/>
              </a:rPr>
              <a:t>=5000 kg/m</a:t>
            </a:r>
            <a:r>
              <a:rPr lang="en-US" baseline="30000" dirty="0" smtClean="0">
                <a:sym typeface="Symbol"/>
              </a:rPr>
              <a:t>3</a:t>
            </a:r>
          </a:p>
          <a:p>
            <a:r>
              <a:rPr lang="en-US" dirty="0" smtClean="0">
                <a:sym typeface="Symbol"/>
              </a:rPr>
              <a:t>Spin at 10 Hz</a:t>
            </a:r>
          </a:p>
          <a:p>
            <a:r>
              <a:rPr lang="en-US" dirty="0" smtClean="0">
                <a:sym typeface="Symbol"/>
              </a:rPr>
              <a:t>Fillets are 1 cm radius</a:t>
            </a:r>
          </a:p>
          <a:p>
            <a:r>
              <a:rPr lang="en-US" dirty="0" smtClean="0">
                <a:sym typeface="Symbol"/>
              </a:rPr>
              <a:t>Find max von </a:t>
            </a:r>
            <a:r>
              <a:rPr lang="en-US" dirty="0" err="1" smtClean="0">
                <a:sym typeface="Symbol"/>
              </a:rPr>
              <a:t>mises</a:t>
            </a:r>
            <a:r>
              <a:rPr lang="en-US" dirty="0" smtClean="0">
                <a:sym typeface="Symbol"/>
              </a:rPr>
              <a:t> stress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7849394" y="2969418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181600" y="3503612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4648200" y="2970212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19800" y="2817812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077200" y="27416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cm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4497785" y="2968227"/>
            <a:ext cx="304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5181600" y="2436812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/>
          <p:cNvSpPr/>
          <p:nvPr/>
        </p:nvSpPr>
        <p:spPr>
          <a:xfrm>
            <a:off x="5638800" y="3122612"/>
            <a:ext cx="762000" cy="685800"/>
          </a:xfrm>
          <a:prstGeom prst="arc">
            <a:avLst>
              <a:gd name="adj1" fmla="val 10396122"/>
              <a:gd name="adj2" fmla="val 161252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>
            <a:off x="5638800" y="2132012"/>
            <a:ext cx="762000" cy="685800"/>
          </a:xfrm>
          <a:prstGeom prst="arc">
            <a:avLst>
              <a:gd name="adj1" fmla="val 5212440"/>
              <a:gd name="adj2" fmla="val 109757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3696494" y="3083718"/>
            <a:ext cx="1905000" cy="15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19800" y="3122612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648200" y="44180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572000" y="45704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 cm</a:t>
            </a:r>
            <a:endParaRPr lang="en-US" sz="24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48200" y="2132012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8200" y="16748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 cm</a:t>
            </a:r>
            <a:endParaRPr lang="en-US" sz="24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648200" y="5408612"/>
            <a:ext cx="3429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6000" y="487521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 cm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57800" y="266541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 cm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5258594" y="2589212"/>
            <a:ext cx="304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5257006" y="3351212"/>
            <a:ext cx="3055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577</TotalTime>
  <Words>132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Practice Problems for Axisymmetric Planar Elements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51</cp:revision>
  <dcterms:created xsi:type="dcterms:W3CDTF">2007-10-15T20:53:06Z</dcterms:created>
  <dcterms:modified xsi:type="dcterms:W3CDTF">2010-02-16T18:38:54Z</dcterms:modified>
</cp:coreProperties>
</file>