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04386-CFB9-40EE-B069-4AAFB242FEF4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6FACC-2178-46AC-AC22-7D8A723C7F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FACC-2178-46AC-AC22-7D8A723C7F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ctr"/>
            <a:r>
              <a:rPr lang="en-US" smtClean="0"/>
              <a:t>Jake Blanchard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3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451600"/>
            <a:ext cx="2133600" cy="40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F46CB1-F5F9-4FFA-ADE0-5A75BB1E56A7}" type="datetimeFigureOut">
              <a:rPr lang="en-US" smtClean="0"/>
              <a:pPr/>
              <a:t>2/12/2008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B86EFC-DCC0-49D5-B235-3616A00DD5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EMA 405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Axisymmetric</a:t>
            </a:r>
            <a:r>
              <a:rPr lang="en-US" dirty="0" smtClean="0"/>
              <a:t> Elements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you model this?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3467100" y="4152900"/>
            <a:ext cx="4343400" cy="1588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638800" y="3124200"/>
            <a:ext cx="6096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37909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Pie 18"/>
          <p:cNvSpPr/>
          <p:nvPr/>
        </p:nvSpPr>
        <p:spPr>
          <a:xfrm rot="5400000">
            <a:off x="5143500" y="1104900"/>
            <a:ext cx="990600" cy="4114800"/>
          </a:xfrm>
          <a:prstGeom prst="pie">
            <a:avLst>
              <a:gd name="adj1" fmla="val 10894595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Pie 19"/>
          <p:cNvSpPr/>
          <p:nvPr/>
        </p:nvSpPr>
        <p:spPr>
          <a:xfrm rot="5400000" flipH="1">
            <a:off x="5067300" y="2781300"/>
            <a:ext cx="1143000" cy="4114800"/>
          </a:xfrm>
          <a:prstGeom prst="pie">
            <a:avLst>
              <a:gd name="adj1" fmla="val 10894595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ANSYS, </a:t>
            </a:r>
            <a:r>
              <a:rPr lang="en-US" dirty="0" err="1" smtClean="0"/>
              <a:t>axisymmetric</a:t>
            </a:r>
            <a:r>
              <a:rPr lang="en-US" dirty="0" smtClean="0"/>
              <a:t> models must be drawn in the x-y plane. </a:t>
            </a:r>
          </a:p>
          <a:p>
            <a:r>
              <a:rPr lang="en-US" dirty="0" smtClean="0"/>
              <a:t>The x-direction is the radial direction.</a:t>
            </a:r>
          </a:p>
          <a:p>
            <a:r>
              <a:rPr lang="en-US" dirty="0" smtClean="0"/>
              <a:t>The 2-D model will be rotated about the y-axis (and always about x=0)</a:t>
            </a:r>
          </a:p>
          <a:p>
            <a:r>
              <a:rPr lang="en-US" dirty="0" smtClean="0"/>
              <a:t>Nothing in your model </a:t>
            </a:r>
            <a:r>
              <a:rPr lang="en-US" smtClean="0"/>
              <a:t>should be </a:t>
            </a:r>
            <a:r>
              <a:rPr lang="en-US" dirty="0" smtClean="0"/>
              <a:t>in the region x&lt;0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postprocessing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</a:t>
            </a:r>
            <a:r>
              <a:rPr lang="en-US" baseline="-25000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will be the radial stress, </a:t>
            </a:r>
            <a:r>
              <a:rPr lang="en-US" baseline="-25000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 will be the axial stress, and </a:t>
            </a:r>
            <a:r>
              <a:rPr lang="en-US" baseline="-25000" dirty="0" smtClean="0">
                <a:sym typeface="Symbol"/>
              </a:rPr>
              <a:t>z</a:t>
            </a:r>
            <a:r>
              <a:rPr lang="en-US" dirty="0" smtClean="0">
                <a:sym typeface="Symbol"/>
              </a:rPr>
              <a:t> will be the “hoop” stress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Axisymmetric</a:t>
            </a:r>
            <a:r>
              <a:rPr lang="en-US" dirty="0" smtClean="0"/>
              <a:t> elements are 2-D elements that can be used to model </a:t>
            </a:r>
            <a:r>
              <a:rPr lang="en-US" dirty="0" err="1" smtClean="0"/>
              <a:t>axisymmetric</a:t>
            </a:r>
            <a:r>
              <a:rPr lang="en-US" dirty="0" smtClean="0"/>
              <a:t> geometries with </a:t>
            </a:r>
            <a:r>
              <a:rPr lang="en-US" dirty="0" err="1" smtClean="0"/>
              <a:t>axisymmetric</a:t>
            </a:r>
            <a:r>
              <a:rPr lang="en-US" dirty="0" smtClean="0"/>
              <a:t> loads</a:t>
            </a:r>
          </a:p>
          <a:p>
            <a:r>
              <a:rPr lang="en-US" dirty="0" smtClean="0"/>
              <a:t>These convert a 3-D problem to a 2-D problem</a:t>
            </a:r>
          </a:p>
          <a:p>
            <a:pPr lvl="1"/>
            <a:r>
              <a:rPr lang="en-US" dirty="0" smtClean="0"/>
              <a:t>Smaller models</a:t>
            </a:r>
          </a:p>
          <a:p>
            <a:pPr lvl="1"/>
            <a:r>
              <a:rPr lang="en-US" dirty="0" smtClean="0"/>
              <a:t>Faster execution</a:t>
            </a:r>
          </a:p>
          <a:p>
            <a:pPr lvl="1"/>
            <a:r>
              <a:rPr lang="en-US" dirty="0" smtClean="0"/>
              <a:t>Easier </a:t>
            </a:r>
            <a:r>
              <a:rPr lang="en-US" dirty="0" err="1" smtClean="0"/>
              <a:t>postprocessing</a:t>
            </a:r>
            <a:endParaRPr lang="en-US" dirty="0" smtClean="0"/>
          </a:p>
          <a:p>
            <a:r>
              <a:rPr lang="en-US" dirty="0" smtClean="0"/>
              <a:t>We only model the cross section, and ANSYS accounts for the fact that it is really a 3-D, </a:t>
            </a:r>
            <a:r>
              <a:rPr lang="en-US" dirty="0" err="1" smtClean="0"/>
              <a:t>axisymmetric</a:t>
            </a:r>
            <a:r>
              <a:rPr lang="en-US" dirty="0" smtClean="0"/>
              <a:t> structure (no need to change </a:t>
            </a:r>
            <a:r>
              <a:rPr lang="en-US" dirty="0" err="1" smtClean="0"/>
              <a:t>coord</a:t>
            </a:r>
            <a:r>
              <a:rPr lang="en-US" dirty="0" smtClean="0"/>
              <a:t>. Systems)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276600" cy="4389120"/>
          </a:xfrm>
        </p:spPr>
        <p:txBody>
          <a:bodyPr/>
          <a:lstStyle/>
          <a:p>
            <a:r>
              <a:rPr lang="en-US" dirty="0" smtClean="0"/>
              <a:t>To model this: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just need this: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4191000" y="1752600"/>
            <a:ext cx="1371600" cy="1905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696494" y="5142706"/>
            <a:ext cx="2362200" cy="1588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876800" y="4267200"/>
            <a:ext cx="6858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276600" cy="4389120"/>
          </a:xfrm>
        </p:spPr>
        <p:txBody>
          <a:bodyPr/>
          <a:lstStyle/>
          <a:p>
            <a:r>
              <a:rPr lang="en-US" dirty="0" smtClean="0"/>
              <a:t>To model this: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just need this: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696494" y="5142706"/>
            <a:ext cx="2362200" cy="1588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562600" y="4267200"/>
            <a:ext cx="1524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c 8"/>
          <p:cNvSpPr/>
          <p:nvPr/>
        </p:nvSpPr>
        <p:spPr>
          <a:xfrm rot="10800000">
            <a:off x="3810000" y="2514600"/>
            <a:ext cx="1905000" cy="838200"/>
          </a:xfrm>
          <a:prstGeom prst="arc">
            <a:avLst>
              <a:gd name="adj1" fmla="val 10752256"/>
              <a:gd name="adj2" fmla="val 160870"/>
            </a:avLst>
          </a:prstGeom>
          <a:solidFill>
            <a:schemeClr val="accent1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stCxn id="8" idx="2"/>
          </p:cNvCxnSpPr>
          <p:nvPr/>
        </p:nvCxnSpPr>
        <p:spPr>
          <a:xfrm rot="10800000" flipV="1">
            <a:off x="3810000" y="1790700"/>
            <a:ext cx="1588" cy="1104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5715000" y="1828800"/>
            <a:ext cx="1588" cy="1104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810000" y="2133600"/>
            <a:ext cx="1905000" cy="838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334000" y="1905000"/>
            <a:ext cx="381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10000" y="1905000"/>
            <a:ext cx="381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nut 7"/>
          <p:cNvSpPr/>
          <p:nvPr/>
        </p:nvSpPr>
        <p:spPr>
          <a:xfrm>
            <a:off x="3810000" y="1371600"/>
            <a:ext cx="1905000" cy="8382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276600" cy="4389120"/>
          </a:xfrm>
        </p:spPr>
        <p:txBody>
          <a:bodyPr/>
          <a:lstStyle/>
          <a:p>
            <a:r>
              <a:rPr lang="en-US" dirty="0" smtClean="0"/>
              <a:t>To model this: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just need this: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696494" y="5142706"/>
            <a:ext cx="2362200" cy="1588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562600" y="4876800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905000"/>
            <a:ext cx="2519362" cy="189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276600" cy="4389120"/>
          </a:xfrm>
        </p:spPr>
        <p:txBody>
          <a:bodyPr/>
          <a:lstStyle/>
          <a:p>
            <a:r>
              <a:rPr lang="en-US" dirty="0" smtClean="0"/>
              <a:t>To model this: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just need this: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696494" y="5142706"/>
            <a:ext cx="2362200" cy="1588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524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Isosceles Triangle 7"/>
          <p:cNvSpPr/>
          <p:nvPr/>
        </p:nvSpPr>
        <p:spPr>
          <a:xfrm>
            <a:off x="4876800" y="4267200"/>
            <a:ext cx="609600" cy="1752600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you model this?</a:t>
            </a:r>
            <a:endParaRPr lang="en-US" dirty="0"/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590800"/>
            <a:ext cx="23050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you model this?</a:t>
            </a:r>
            <a:endParaRPr lang="en-US" dirty="0"/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590800"/>
            <a:ext cx="23050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Straight Connector 3"/>
          <p:cNvCxnSpPr/>
          <p:nvPr/>
        </p:nvCxnSpPr>
        <p:spPr>
          <a:xfrm rot="5400000">
            <a:off x="4458494" y="3847306"/>
            <a:ext cx="2362200" cy="1588"/>
          </a:xfrm>
          <a:prstGeom prst="line">
            <a:avLst/>
          </a:prstGeom>
          <a:ln w="254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5664820" y="4928839"/>
            <a:ext cx="814039" cy="11151"/>
          </a:xfrm>
          <a:custGeom>
            <a:avLst/>
            <a:gdLst>
              <a:gd name="connsiteX0" fmla="*/ 0 w 814039"/>
              <a:gd name="connsiteY0" fmla="*/ 11151 h 11151"/>
              <a:gd name="connsiteX1" fmla="*/ 211873 w 814039"/>
              <a:gd name="connsiteY1" fmla="*/ 0 h 11151"/>
              <a:gd name="connsiteX2" fmla="*/ 814039 w 814039"/>
              <a:gd name="connsiteY2" fmla="*/ 11151 h 11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4039" h="11151">
                <a:moveTo>
                  <a:pt x="0" y="11151"/>
                </a:moveTo>
                <a:cubicBezTo>
                  <a:pt x="70624" y="7434"/>
                  <a:pt x="141151" y="0"/>
                  <a:pt x="211873" y="0"/>
                </a:cubicBezTo>
                <a:cubicBezTo>
                  <a:pt x="412629" y="0"/>
                  <a:pt x="814039" y="11151"/>
                  <a:pt x="814039" y="11151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311590" y="2754351"/>
            <a:ext cx="610588" cy="2174488"/>
          </a:xfrm>
          <a:custGeom>
            <a:avLst/>
            <a:gdLst>
              <a:gd name="connsiteX0" fmla="*/ 167269 w 610588"/>
              <a:gd name="connsiteY0" fmla="*/ 2174488 h 2174488"/>
              <a:gd name="connsiteX1" fmla="*/ 200722 w 610588"/>
              <a:gd name="connsiteY1" fmla="*/ 1873405 h 2174488"/>
              <a:gd name="connsiteX2" fmla="*/ 223025 w 610588"/>
              <a:gd name="connsiteY2" fmla="*/ 1817649 h 2174488"/>
              <a:gd name="connsiteX3" fmla="*/ 289932 w 610588"/>
              <a:gd name="connsiteY3" fmla="*/ 1661532 h 2174488"/>
              <a:gd name="connsiteX4" fmla="*/ 289932 w 610588"/>
              <a:gd name="connsiteY4" fmla="*/ 1661532 h 2174488"/>
              <a:gd name="connsiteX5" fmla="*/ 334537 w 610588"/>
              <a:gd name="connsiteY5" fmla="*/ 1572322 h 2174488"/>
              <a:gd name="connsiteX6" fmla="*/ 367990 w 610588"/>
              <a:gd name="connsiteY6" fmla="*/ 1483112 h 2174488"/>
              <a:gd name="connsiteX7" fmla="*/ 401444 w 610588"/>
              <a:gd name="connsiteY7" fmla="*/ 1416205 h 2174488"/>
              <a:gd name="connsiteX8" fmla="*/ 412595 w 610588"/>
              <a:gd name="connsiteY8" fmla="*/ 1382751 h 2174488"/>
              <a:gd name="connsiteX9" fmla="*/ 434898 w 610588"/>
              <a:gd name="connsiteY9" fmla="*/ 1360449 h 2174488"/>
              <a:gd name="connsiteX10" fmla="*/ 490654 w 610588"/>
              <a:gd name="connsiteY10" fmla="*/ 1260088 h 2174488"/>
              <a:gd name="connsiteX11" fmla="*/ 524108 w 610588"/>
              <a:gd name="connsiteY11" fmla="*/ 1204332 h 2174488"/>
              <a:gd name="connsiteX12" fmla="*/ 535259 w 610588"/>
              <a:gd name="connsiteY12" fmla="*/ 1170878 h 2174488"/>
              <a:gd name="connsiteX13" fmla="*/ 557561 w 610588"/>
              <a:gd name="connsiteY13" fmla="*/ 1070517 h 2174488"/>
              <a:gd name="connsiteX14" fmla="*/ 512956 w 610588"/>
              <a:gd name="connsiteY14" fmla="*/ 646771 h 2174488"/>
              <a:gd name="connsiteX15" fmla="*/ 501805 w 610588"/>
              <a:gd name="connsiteY15" fmla="*/ 613317 h 2174488"/>
              <a:gd name="connsiteX16" fmla="*/ 490654 w 610588"/>
              <a:gd name="connsiteY16" fmla="*/ 568712 h 2174488"/>
              <a:gd name="connsiteX17" fmla="*/ 468351 w 610588"/>
              <a:gd name="connsiteY17" fmla="*/ 546410 h 2174488"/>
              <a:gd name="connsiteX18" fmla="*/ 457200 w 610588"/>
              <a:gd name="connsiteY18" fmla="*/ 512956 h 2174488"/>
              <a:gd name="connsiteX19" fmla="*/ 379142 w 610588"/>
              <a:gd name="connsiteY19" fmla="*/ 434898 h 2174488"/>
              <a:gd name="connsiteX20" fmla="*/ 312234 w 610588"/>
              <a:gd name="connsiteY20" fmla="*/ 423747 h 2174488"/>
              <a:gd name="connsiteX21" fmla="*/ 278781 w 610588"/>
              <a:gd name="connsiteY21" fmla="*/ 412595 h 2174488"/>
              <a:gd name="connsiteX22" fmla="*/ 256478 w 610588"/>
              <a:gd name="connsiteY22" fmla="*/ 390293 h 2174488"/>
              <a:gd name="connsiteX23" fmla="*/ 200722 w 610588"/>
              <a:gd name="connsiteY23" fmla="*/ 379142 h 2174488"/>
              <a:gd name="connsiteX24" fmla="*/ 111512 w 610588"/>
              <a:gd name="connsiteY24" fmla="*/ 334537 h 2174488"/>
              <a:gd name="connsiteX25" fmla="*/ 55756 w 610588"/>
              <a:gd name="connsiteY25" fmla="*/ 278781 h 2174488"/>
              <a:gd name="connsiteX26" fmla="*/ 0 w 610588"/>
              <a:gd name="connsiteY26" fmla="*/ 234176 h 2174488"/>
              <a:gd name="connsiteX27" fmla="*/ 11151 w 610588"/>
              <a:gd name="connsiteY27" fmla="*/ 189571 h 2174488"/>
              <a:gd name="connsiteX28" fmla="*/ 22303 w 610588"/>
              <a:gd name="connsiteY28" fmla="*/ 100361 h 2174488"/>
              <a:gd name="connsiteX29" fmla="*/ 66908 w 610588"/>
              <a:gd name="connsiteY29" fmla="*/ 66908 h 2174488"/>
              <a:gd name="connsiteX30" fmla="*/ 133815 w 610588"/>
              <a:gd name="connsiteY30" fmla="*/ 44605 h 2174488"/>
              <a:gd name="connsiteX31" fmla="*/ 167269 w 610588"/>
              <a:gd name="connsiteY31" fmla="*/ 22303 h 2174488"/>
              <a:gd name="connsiteX32" fmla="*/ 200722 w 610588"/>
              <a:gd name="connsiteY32" fmla="*/ 11151 h 2174488"/>
              <a:gd name="connsiteX33" fmla="*/ 245327 w 610588"/>
              <a:gd name="connsiteY33" fmla="*/ 0 h 2174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10588" h="2174488">
                <a:moveTo>
                  <a:pt x="167269" y="2174488"/>
                </a:moveTo>
                <a:cubicBezTo>
                  <a:pt x="175120" y="2072418"/>
                  <a:pt x="179518" y="1974124"/>
                  <a:pt x="200722" y="1873405"/>
                </a:cubicBezTo>
                <a:cubicBezTo>
                  <a:pt x="204846" y="1853817"/>
                  <a:pt x="216695" y="1836639"/>
                  <a:pt x="223025" y="1817649"/>
                </a:cubicBezTo>
                <a:cubicBezTo>
                  <a:pt x="265488" y="1690260"/>
                  <a:pt x="169745" y="1901905"/>
                  <a:pt x="289932" y="1661532"/>
                </a:cubicBezTo>
                <a:lnTo>
                  <a:pt x="289932" y="1661532"/>
                </a:lnTo>
                <a:cubicBezTo>
                  <a:pt x="317211" y="1593332"/>
                  <a:pt x="301130" y="1622431"/>
                  <a:pt x="334537" y="1572322"/>
                </a:cubicBezTo>
                <a:cubicBezTo>
                  <a:pt x="363157" y="1457841"/>
                  <a:pt x="324260" y="1599724"/>
                  <a:pt x="367990" y="1483112"/>
                </a:cubicBezTo>
                <a:cubicBezTo>
                  <a:pt x="392652" y="1417348"/>
                  <a:pt x="360787" y="1456864"/>
                  <a:pt x="401444" y="1416205"/>
                </a:cubicBezTo>
                <a:cubicBezTo>
                  <a:pt x="405161" y="1405054"/>
                  <a:pt x="406547" y="1392830"/>
                  <a:pt x="412595" y="1382751"/>
                </a:cubicBezTo>
                <a:cubicBezTo>
                  <a:pt x="418004" y="1373736"/>
                  <a:pt x="430196" y="1369853"/>
                  <a:pt x="434898" y="1360449"/>
                </a:cubicBezTo>
                <a:cubicBezTo>
                  <a:pt x="489478" y="1251289"/>
                  <a:pt x="422269" y="1328473"/>
                  <a:pt x="490654" y="1260088"/>
                </a:cubicBezTo>
                <a:cubicBezTo>
                  <a:pt x="522243" y="1165318"/>
                  <a:pt x="478186" y="1280867"/>
                  <a:pt x="524108" y="1204332"/>
                </a:cubicBezTo>
                <a:cubicBezTo>
                  <a:pt x="530156" y="1194253"/>
                  <a:pt x="532030" y="1182180"/>
                  <a:pt x="535259" y="1170878"/>
                </a:cubicBezTo>
                <a:cubicBezTo>
                  <a:pt x="545758" y="1134132"/>
                  <a:pt x="549896" y="1108842"/>
                  <a:pt x="557561" y="1070517"/>
                </a:cubicBezTo>
                <a:cubicBezTo>
                  <a:pt x="539872" y="486785"/>
                  <a:pt x="610588" y="842035"/>
                  <a:pt x="512956" y="646771"/>
                </a:cubicBezTo>
                <a:cubicBezTo>
                  <a:pt x="507699" y="636257"/>
                  <a:pt x="505034" y="624619"/>
                  <a:pt x="501805" y="613317"/>
                </a:cubicBezTo>
                <a:cubicBezTo>
                  <a:pt x="497595" y="598581"/>
                  <a:pt x="497508" y="582420"/>
                  <a:pt x="490654" y="568712"/>
                </a:cubicBezTo>
                <a:cubicBezTo>
                  <a:pt x="485952" y="559308"/>
                  <a:pt x="475785" y="553844"/>
                  <a:pt x="468351" y="546410"/>
                </a:cubicBezTo>
                <a:cubicBezTo>
                  <a:pt x="464634" y="535259"/>
                  <a:pt x="462908" y="523231"/>
                  <a:pt x="457200" y="512956"/>
                </a:cubicBezTo>
                <a:cubicBezTo>
                  <a:pt x="425252" y="455450"/>
                  <a:pt x="429614" y="446114"/>
                  <a:pt x="379142" y="434898"/>
                </a:cubicBezTo>
                <a:cubicBezTo>
                  <a:pt x="357070" y="429993"/>
                  <a:pt x="334537" y="427464"/>
                  <a:pt x="312234" y="423747"/>
                </a:cubicBezTo>
                <a:cubicBezTo>
                  <a:pt x="301083" y="420030"/>
                  <a:pt x="288860" y="418643"/>
                  <a:pt x="278781" y="412595"/>
                </a:cubicBezTo>
                <a:cubicBezTo>
                  <a:pt x="269766" y="407186"/>
                  <a:pt x="266141" y="394434"/>
                  <a:pt x="256478" y="390293"/>
                </a:cubicBezTo>
                <a:cubicBezTo>
                  <a:pt x="239057" y="382827"/>
                  <a:pt x="219307" y="382859"/>
                  <a:pt x="200722" y="379142"/>
                </a:cubicBezTo>
                <a:cubicBezTo>
                  <a:pt x="165351" y="364993"/>
                  <a:pt x="139641" y="359150"/>
                  <a:pt x="111512" y="334537"/>
                </a:cubicBezTo>
                <a:cubicBezTo>
                  <a:pt x="91731" y="317229"/>
                  <a:pt x="77625" y="293361"/>
                  <a:pt x="55756" y="278781"/>
                </a:cubicBezTo>
                <a:cubicBezTo>
                  <a:pt x="13555" y="250646"/>
                  <a:pt x="31780" y="265954"/>
                  <a:pt x="0" y="234176"/>
                </a:cubicBezTo>
                <a:cubicBezTo>
                  <a:pt x="3717" y="219308"/>
                  <a:pt x="8631" y="204688"/>
                  <a:pt x="11151" y="189571"/>
                </a:cubicBezTo>
                <a:cubicBezTo>
                  <a:pt x="16078" y="160011"/>
                  <a:pt x="9902" y="127643"/>
                  <a:pt x="22303" y="100361"/>
                </a:cubicBezTo>
                <a:cubicBezTo>
                  <a:pt x="29994" y="83442"/>
                  <a:pt x="50285" y="75220"/>
                  <a:pt x="66908" y="66908"/>
                </a:cubicBezTo>
                <a:cubicBezTo>
                  <a:pt x="87935" y="56395"/>
                  <a:pt x="114254" y="57645"/>
                  <a:pt x="133815" y="44605"/>
                </a:cubicBezTo>
                <a:cubicBezTo>
                  <a:pt x="144966" y="37171"/>
                  <a:pt x="155282" y="28297"/>
                  <a:pt x="167269" y="22303"/>
                </a:cubicBezTo>
                <a:cubicBezTo>
                  <a:pt x="177782" y="17046"/>
                  <a:pt x="189420" y="14380"/>
                  <a:pt x="200722" y="11151"/>
                </a:cubicBezTo>
                <a:cubicBezTo>
                  <a:pt x="215458" y="6941"/>
                  <a:pt x="245327" y="0"/>
                  <a:pt x="245327" y="0"/>
                </a:cubicBezTo>
              </a:path>
            </a:pathLst>
          </a:custGeom>
          <a:ln w="1047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you model this?</a:t>
            </a:r>
            <a:endParaRPr lang="en-US" dirty="0"/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37909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591</TotalTime>
  <Words>208</Words>
  <Application>Microsoft Office PowerPoint</Application>
  <PresentationFormat>On-screen Show (4:3)</PresentationFormat>
  <Paragraphs>49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EMA 405</vt:lpstr>
      <vt:lpstr>Introduction</vt:lpstr>
      <vt:lpstr>Modeling</vt:lpstr>
      <vt:lpstr>Modeling</vt:lpstr>
      <vt:lpstr>Modeling</vt:lpstr>
      <vt:lpstr>Modeling</vt:lpstr>
      <vt:lpstr>How would you model this?</vt:lpstr>
      <vt:lpstr>How would you model this?</vt:lpstr>
      <vt:lpstr>How would you model this?</vt:lpstr>
      <vt:lpstr>How would you model this?</vt:lpstr>
      <vt:lpstr>Note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 405</dc:title>
  <dc:creator>jake</dc:creator>
  <cp:lastModifiedBy>Jake Blanchard</cp:lastModifiedBy>
  <cp:revision>80</cp:revision>
  <dcterms:created xsi:type="dcterms:W3CDTF">2007-08-10T14:33:58Z</dcterms:created>
  <dcterms:modified xsi:type="dcterms:W3CDTF">2008-02-12T19:42:00Z</dcterms:modified>
</cp:coreProperties>
</file>