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9B5A4-ED62-4AAC-BB14-B5B3A15A8340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A3D35-F4CB-4D95-A3FF-8C9268FE5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2488CE7-4B42-4EEC-B172-229125790CF8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Practice Problems for Planar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Fall </a:t>
            </a:r>
            <a:r>
              <a:rPr lang="en-US" dirty="0" smtClean="0"/>
              <a:t>2008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3048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E=200 GPa</a:t>
            </a:r>
          </a:p>
          <a:p>
            <a:r>
              <a:rPr lang="en-US" dirty="0" smtClean="0">
                <a:sym typeface="Symbol"/>
              </a:rPr>
              <a:t>=0.3</a:t>
            </a:r>
          </a:p>
          <a:p>
            <a:r>
              <a:rPr lang="en-US" dirty="0" smtClean="0">
                <a:sym typeface="Symbol"/>
              </a:rPr>
              <a:t>Plane stress</a:t>
            </a:r>
            <a:endParaRPr lang="en-US" baseline="30000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Find deflections and stresses</a:t>
            </a:r>
          </a:p>
          <a:p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Add areas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610600" y="3124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2362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77000" y="4191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4267200" y="26670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38800" y="403860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543006" y="3352800"/>
            <a:ext cx="13723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6934200" y="2667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6249194" y="1981200"/>
            <a:ext cx="1370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38800" y="12954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57531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59055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0579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62103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3627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65151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66675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229600" y="2971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229600" y="3124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229600" y="32750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8229600" y="34274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8229600" y="35798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8229600" y="37322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8229600" y="38846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315200" y="2667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m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7010400" y="1752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m</a:t>
            </a:r>
            <a:endParaRPr lang="en-US" sz="24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8229600" y="2819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30480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E=200 GPa</a:t>
            </a:r>
          </a:p>
          <a:p>
            <a:r>
              <a:rPr lang="en-US" dirty="0" smtClean="0">
                <a:sym typeface="Symbol"/>
              </a:rPr>
              <a:t>=0.3</a:t>
            </a:r>
          </a:p>
          <a:p>
            <a:r>
              <a:rPr lang="en-US" dirty="0" smtClean="0">
                <a:sym typeface="Symbol"/>
              </a:rPr>
              <a:t>Plane stress</a:t>
            </a:r>
            <a:endParaRPr lang="en-US" baseline="30000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Find deflections and stresses</a:t>
            </a:r>
          </a:p>
          <a:p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Add line fillet with radius of 10 cm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610600" y="3124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2362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77000" y="4191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4267200" y="26670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38800" y="403860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543006" y="3352800"/>
            <a:ext cx="13723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7239000" y="26670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6363494" y="1866900"/>
            <a:ext cx="1142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38800" y="12954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57531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59055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0579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62103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3627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65151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66675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229600" y="2971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229600" y="3124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229600" y="32750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8229600" y="34274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8229600" y="35798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8229600" y="37322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8229600" y="38846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315200" y="2667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m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7010400" y="1752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m</a:t>
            </a:r>
            <a:endParaRPr lang="en-US" sz="24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8229600" y="2819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rc 30"/>
          <p:cNvSpPr/>
          <p:nvPr/>
        </p:nvSpPr>
        <p:spPr>
          <a:xfrm>
            <a:off x="6934200" y="2209800"/>
            <a:ext cx="609600" cy="457200"/>
          </a:xfrm>
          <a:prstGeom prst="arc">
            <a:avLst>
              <a:gd name="adj1" fmla="val 5720081"/>
              <a:gd name="adj2" fmla="val 105918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3505200" y="2667000"/>
            <a:ext cx="33528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30480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E=200 GPa</a:t>
            </a:r>
          </a:p>
          <a:p>
            <a:r>
              <a:rPr lang="en-US" dirty="0" smtClean="0">
                <a:sym typeface="Symbol"/>
              </a:rPr>
              <a:t>=0.3</a:t>
            </a:r>
          </a:p>
          <a:p>
            <a:r>
              <a:rPr lang="en-US" dirty="0" smtClean="0">
                <a:sym typeface="Symbol"/>
              </a:rPr>
              <a:t>Plane stress</a:t>
            </a:r>
            <a:endParaRPr lang="en-US" baseline="30000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Find deflections and stresses</a:t>
            </a:r>
          </a:p>
          <a:p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Now “glue” areas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610600" y="3124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2362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77000" y="4191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4267200" y="26670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38800" y="403860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543006" y="3352800"/>
            <a:ext cx="13723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6934200" y="2667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6249194" y="1981200"/>
            <a:ext cx="1370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38800" y="12954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57531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59055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0579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62103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3627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65151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6667500" y="118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229600" y="2971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229600" y="3124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229600" y="32750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8229600" y="34274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8229600" y="35798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8229600" y="37322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8229600" y="38846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620000" y="2209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m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7010400" y="1371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m</a:t>
            </a:r>
            <a:endParaRPr lang="en-US" sz="24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8229600" y="2819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249194" y="3352800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638800" y="2133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E=100 GPa</a:t>
            </a:r>
          </a:p>
          <a:p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4200" y="3124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E=200 GPa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530</TotalTime>
  <Words>92</Words>
  <Application>Microsoft Office PowerPoint</Application>
  <PresentationFormat>On-screen Show (4:3)</PresentationFormat>
  <Paragraphs>42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Practice Problems for Planar Elements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Beam Elements</dc:title>
  <dc:creator>jake</dc:creator>
  <cp:lastModifiedBy>jake</cp:lastModifiedBy>
  <cp:revision>43</cp:revision>
  <dcterms:created xsi:type="dcterms:W3CDTF">2007-10-15T20:53:06Z</dcterms:created>
  <dcterms:modified xsi:type="dcterms:W3CDTF">2008-02-05T04:59:35Z</dcterms:modified>
</cp:coreProperties>
</file>