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39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A9B5A4-ED62-4AAC-BB14-B5B3A15A8340}" type="datetimeFigureOut">
              <a:rPr lang="en-US" smtClean="0"/>
              <a:pPr/>
              <a:t>2/4/2008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BA3D35-F4CB-4D95-A3FF-8C9268FE5D7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BA3D35-F4CB-4D95-A3FF-8C9268FE5D7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BA3D35-F4CB-4D95-A3FF-8C9268FE5D7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BA3D35-F4CB-4D95-A3FF-8C9268FE5D7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BA3D35-F4CB-4D95-A3FF-8C9268FE5D7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488CE7-4B42-4EEC-B172-229125790CF8}" type="datetimeFigureOut">
              <a:rPr lang="en-US" smtClean="0"/>
              <a:pPr/>
              <a:t>2/4/2008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F52432-0529-4A4D-975B-7D9D0CE03B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488CE7-4B42-4EEC-B172-229125790CF8}" type="datetimeFigureOut">
              <a:rPr lang="en-US" smtClean="0"/>
              <a:pPr/>
              <a:t>2/4/2008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F52432-0529-4A4D-975B-7D9D0CE03B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488CE7-4B42-4EEC-B172-229125790CF8}" type="datetimeFigureOut">
              <a:rPr lang="en-US" smtClean="0"/>
              <a:pPr/>
              <a:t>2/4/2008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F52432-0529-4A4D-975B-7D9D0CE03B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488CE7-4B42-4EEC-B172-229125790CF8}" type="datetimeFigureOut">
              <a:rPr lang="en-US" smtClean="0"/>
              <a:pPr/>
              <a:t>2/4/2008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F52432-0529-4A4D-975B-7D9D0CE03B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488CE7-4B42-4EEC-B172-229125790CF8}" type="datetimeFigureOut">
              <a:rPr lang="en-US" smtClean="0"/>
              <a:pPr/>
              <a:t>2/4/2008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F52432-0529-4A4D-975B-7D9D0CE03B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488CE7-4B42-4EEC-B172-229125790CF8}" type="datetimeFigureOut">
              <a:rPr lang="en-US" smtClean="0"/>
              <a:pPr/>
              <a:t>2/4/2008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F52432-0529-4A4D-975B-7D9D0CE03B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488CE7-4B42-4EEC-B172-229125790CF8}" type="datetimeFigureOut">
              <a:rPr lang="en-US" smtClean="0"/>
              <a:pPr/>
              <a:t>2/4/2008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F52432-0529-4A4D-975B-7D9D0CE03B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488CE7-4B42-4EEC-B172-229125790CF8}" type="datetimeFigureOut">
              <a:rPr lang="en-US" smtClean="0"/>
              <a:pPr/>
              <a:t>2/4/2008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F52432-0529-4A4D-975B-7D9D0CE03B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488CE7-4B42-4EEC-B172-229125790CF8}" type="datetimeFigureOut">
              <a:rPr lang="en-US" smtClean="0"/>
              <a:pPr/>
              <a:t>2/4/2008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F52432-0529-4A4D-975B-7D9D0CE03B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488CE7-4B42-4EEC-B172-229125790CF8}" type="datetimeFigureOut">
              <a:rPr lang="en-US" smtClean="0"/>
              <a:pPr/>
              <a:t>2/4/2008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F52432-0529-4A4D-975B-7D9D0CE03B5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488CE7-4B42-4EEC-B172-229125790CF8}" type="datetimeFigureOut">
              <a:rPr lang="en-US" smtClean="0"/>
              <a:pPr/>
              <a:t>2/4/2008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5F52432-0529-4A4D-975B-7D9D0CE03B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2488CE7-4B42-4EEC-B172-229125790CF8}" type="datetimeFigureOut">
              <a:rPr lang="en-US" smtClean="0"/>
              <a:pPr/>
              <a:t>2/4/2008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5F52432-0529-4A4D-975B-7D9D0CE03B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Practice Problems for Planar Elements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Jake Blanchard</a:t>
            </a:r>
          </a:p>
          <a:p>
            <a:r>
              <a:rPr lang="en-US" dirty="0" smtClean="0"/>
              <a:t>Fall </a:t>
            </a:r>
            <a:r>
              <a:rPr lang="en-US" dirty="0" smtClean="0"/>
              <a:t>2008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066800"/>
            <a:ext cx="3048000" cy="5334000"/>
          </a:xfrm>
        </p:spPr>
        <p:txBody>
          <a:bodyPr>
            <a:normAutofit/>
          </a:bodyPr>
          <a:lstStyle/>
          <a:p>
            <a:r>
              <a:rPr lang="en-US" dirty="0" smtClean="0"/>
              <a:t>E=200 GPa</a:t>
            </a:r>
          </a:p>
          <a:p>
            <a:r>
              <a:rPr lang="en-US" dirty="0" smtClean="0">
                <a:sym typeface="Symbol"/>
              </a:rPr>
              <a:t>=0.3</a:t>
            </a:r>
          </a:p>
          <a:p>
            <a:r>
              <a:rPr lang="en-US" dirty="0" smtClean="0">
                <a:sym typeface="Symbol"/>
              </a:rPr>
              <a:t>Plane stress</a:t>
            </a:r>
            <a:endParaRPr lang="en-US" baseline="30000" dirty="0" smtClean="0">
              <a:sym typeface="Symbol"/>
            </a:endParaRPr>
          </a:p>
          <a:p>
            <a:r>
              <a:rPr lang="en-US" dirty="0" smtClean="0">
                <a:sym typeface="Symbol"/>
              </a:rPr>
              <a:t>Find deflections and stresses</a:t>
            </a:r>
          </a:p>
          <a:p>
            <a:endParaRPr lang="en-US" dirty="0" smtClean="0">
              <a:sym typeface="Symbol"/>
            </a:endParaRPr>
          </a:p>
          <a:p>
            <a:r>
              <a:rPr lang="en-US" dirty="0" smtClean="0">
                <a:sym typeface="Symbol"/>
              </a:rPr>
              <a:t>Add areas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610600" y="3124200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4800600" y="23622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2 m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6477000" y="41910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2 m</a:t>
            </a:r>
            <a:endParaRPr lang="en-US" sz="2400" dirty="0"/>
          </a:p>
        </p:txBody>
      </p:sp>
      <p:cxnSp>
        <p:nvCxnSpPr>
          <p:cNvPr id="19" name="Straight Connector 18"/>
          <p:cNvCxnSpPr/>
          <p:nvPr/>
        </p:nvCxnSpPr>
        <p:spPr>
          <a:xfrm rot="5400000">
            <a:off x="4267200" y="2667000"/>
            <a:ext cx="2743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5638800" y="4038600"/>
            <a:ext cx="2590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 flipH="1" flipV="1">
            <a:off x="7543006" y="3352800"/>
            <a:ext cx="1372394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10800000">
            <a:off x="6934200" y="2667000"/>
            <a:ext cx="1295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5400000" flipH="1" flipV="1">
            <a:off x="6249194" y="1981200"/>
            <a:ext cx="1370806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5638800" y="1295400"/>
            <a:ext cx="1295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5400000">
            <a:off x="5753100" y="1181100"/>
            <a:ext cx="1524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5400000">
            <a:off x="5905500" y="1181100"/>
            <a:ext cx="1524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rot="5400000">
            <a:off x="6057900" y="1181100"/>
            <a:ext cx="1524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5400000">
            <a:off x="6210300" y="1181100"/>
            <a:ext cx="1524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rot="5400000">
            <a:off x="6362700" y="1181100"/>
            <a:ext cx="1524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rot="5400000">
            <a:off x="6515100" y="1181100"/>
            <a:ext cx="1524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rot="5400000">
            <a:off x="6667500" y="1181100"/>
            <a:ext cx="1524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8229600" y="29718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8229600" y="31242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8229600" y="3275012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8229600" y="3427412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8229600" y="3579812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>
            <a:off x="8229600" y="3732212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8229600" y="3884612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7315200" y="26670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 m</a:t>
            </a:r>
            <a:endParaRPr lang="en-US" sz="2400" dirty="0"/>
          </a:p>
        </p:txBody>
      </p:sp>
      <p:sp>
        <p:nvSpPr>
          <p:cNvPr id="50" name="TextBox 49"/>
          <p:cNvSpPr txBox="1"/>
          <p:nvPr/>
        </p:nvSpPr>
        <p:spPr>
          <a:xfrm>
            <a:off x="7010400" y="17526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 m</a:t>
            </a:r>
            <a:endParaRPr lang="en-US" sz="2400" dirty="0"/>
          </a:p>
        </p:txBody>
      </p:sp>
      <p:cxnSp>
        <p:nvCxnSpPr>
          <p:cNvPr id="55" name="Straight Arrow Connector 54"/>
          <p:cNvCxnSpPr/>
          <p:nvPr/>
        </p:nvCxnSpPr>
        <p:spPr>
          <a:xfrm>
            <a:off x="8229600" y="28194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3048000" cy="5334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E=200 GPa</a:t>
            </a:r>
          </a:p>
          <a:p>
            <a:r>
              <a:rPr lang="en-US" dirty="0" smtClean="0">
                <a:sym typeface="Symbol"/>
              </a:rPr>
              <a:t>=0.3</a:t>
            </a:r>
          </a:p>
          <a:p>
            <a:r>
              <a:rPr lang="en-US" dirty="0" smtClean="0">
                <a:sym typeface="Symbol"/>
              </a:rPr>
              <a:t>Plane stress</a:t>
            </a:r>
            <a:endParaRPr lang="en-US" baseline="30000" dirty="0" smtClean="0">
              <a:sym typeface="Symbol"/>
            </a:endParaRPr>
          </a:p>
          <a:p>
            <a:r>
              <a:rPr lang="en-US" dirty="0" smtClean="0">
                <a:sym typeface="Symbol"/>
              </a:rPr>
              <a:t>Find deflections and stresses</a:t>
            </a:r>
          </a:p>
          <a:p>
            <a:endParaRPr lang="en-US" dirty="0" smtClean="0">
              <a:sym typeface="Symbol"/>
            </a:endParaRPr>
          </a:p>
          <a:p>
            <a:r>
              <a:rPr lang="en-US" dirty="0" smtClean="0">
                <a:sym typeface="Symbol"/>
              </a:rPr>
              <a:t>Add line fillet with radius of 10 cm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610600" y="3124200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4800600" y="23622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2 m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6477000" y="41910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2 m</a:t>
            </a:r>
            <a:endParaRPr lang="en-US" sz="2400" dirty="0"/>
          </a:p>
        </p:txBody>
      </p:sp>
      <p:cxnSp>
        <p:nvCxnSpPr>
          <p:cNvPr id="19" name="Straight Connector 18"/>
          <p:cNvCxnSpPr/>
          <p:nvPr/>
        </p:nvCxnSpPr>
        <p:spPr>
          <a:xfrm rot="5400000">
            <a:off x="4267200" y="2667000"/>
            <a:ext cx="2743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5638800" y="4038600"/>
            <a:ext cx="2590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 flipH="1" flipV="1">
            <a:off x="7543006" y="3352800"/>
            <a:ext cx="1372394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10800000">
            <a:off x="7239000" y="2667000"/>
            <a:ext cx="990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5400000" flipH="1" flipV="1">
            <a:off x="6363494" y="1866900"/>
            <a:ext cx="1142206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5638800" y="1295400"/>
            <a:ext cx="1295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5400000">
            <a:off x="5753100" y="1181100"/>
            <a:ext cx="1524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5400000">
            <a:off x="5905500" y="1181100"/>
            <a:ext cx="1524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rot="5400000">
            <a:off x="6057900" y="1181100"/>
            <a:ext cx="1524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5400000">
            <a:off x="6210300" y="1181100"/>
            <a:ext cx="1524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rot="5400000">
            <a:off x="6362700" y="1181100"/>
            <a:ext cx="1524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rot="5400000">
            <a:off x="6515100" y="1181100"/>
            <a:ext cx="1524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rot="5400000">
            <a:off x="6667500" y="1181100"/>
            <a:ext cx="1524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8229600" y="29718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8229600" y="31242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8229600" y="3275012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8229600" y="3427412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8229600" y="3579812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>
            <a:off x="8229600" y="3732212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8229600" y="3884612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7315200" y="26670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 m</a:t>
            </a:r>
            <a:endParaRPr lang="en-US" sz="2400" dirty="0"/>
          </a:p>
        </p:txBody>
      </p:sp>
      <p:sp>
        <p:nvSpPr>
          <p:cNvPr id="50" name="TextBox 49"/>
          <p:cNvSpPr txBox="1"/>
          <p:nvPr/>
        </p:nvSpPr>
        <p:spPr>
          <a:xfrm>
            <a:off x="7010400" y="17526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 m</a:t>
            </a:r>
            <a:endParaRPr lang="en-US" sz="2400" dirty="0"/>
          </a:p>
        </p:txBody>
      </p:sp>
      <p:cxnSp>
        <p:nvCxnSpPr>
          <p:cNvPr id="55" name="Straight Arrow Connector 54"/>
          <p:cNvCxnSpPr/>
          <p:nvPr/>
        </p:nvCxnSpPr>
        <p:spPr>
          <a:xfrm>
            <a:off x="8229600" y="28194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Arc 30"/>
          <p:cNvSpPr/>
          <p:nvPr/>
        </p:nvSpPr>
        <p:spPr>
          <a:xfrm>
            <a:off x="6934200" y="2209800"/>
            <a:ext cx="609600" cy="457200"/>
          </a:xfrm>
          <a:prstGeom prst="arc">
            <a:avLst>
              <a:gd name="adj1" fmla="val 5720081"/>
              <a:gd name="adj2" fmla="val 10591899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1" name="Straight Arrow Connector 50"/>
          <p:cNvCxnSpPr/>
          <p:nvPr/>
        </p:nvCxnSpPr>
        <p:spPr>
          <a:xfrm flipV="1">
            <a:off x="3505200" y="2667000"/>
            <a:ext cx="3352800" cy="21336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3048000" cy="3657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E=200 GPa</a:t>
            </a:r>
          </a:p>
          <a:p>
            <a:r>
              <a:rPr lang="en-US" dirty="0" smtClean="0">
                <a:sym typeface="Symbol"/>
              </a:rPr>
              <a:t>=0.3</a:t>
            </a:r>
          </a:p>
          <a:p>
            <a:r>
              <a:rPr lang="en-US" dirty="0" smtClean="0">
                <a:sym typeface="Symbol"/>
              </a:rPr>
              <a:t>Plane stress</a:t>
            </a:r>
            <a:endParaRPr lang="en-US" baseline="30000" dirty="0" smtClean="0">
              <a:sym typeface="Symbol"/>
            </a:endParaRPr>
          </a:p>
          <a:p>
            <a:r>
              <a:rPr lang="en-US" dirty="0" smtClean="0">
                <a:sym typeface="Symbol"/>
              </a:rPr>
              <a:t>Find deflections and stresses</a:t>
            </a:r>
          </a:p>
          <a:p>
            <a:endParaRPr lang="en-US" dirty="0" smtClean="0">
              <a:sym typeface="Symbol"/>
            </a:endParaRPr>
          </a:p>
          <a:p>
            <a:r>
              <a:rPr lang="en-US" dirty="0" smtClean="0">
                <a:sym typeface="Symbol"/>
              </a:rPr>
              <a:t>Now “glue” areas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610600" y="3124200"/>
            <a:ext cx="30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>
            <a:off x="4800600" y="23622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2 m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6477000" y="41910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2 m</a:t>
            </a:r>
            <a:endParaRPr lang="en-US" sz="2400" dirty="0"/>
          </a:p>
        </p:txBody>
      </p:sp>
      <p:cxnSp>
        <p:nvCxnSpPr>
          <p:cNvPr id="19" name="Straight Connector 18"/>
          <p:cNvCxnSpPr/>
          <p:nvPr/>
        </p:nvCxnSpPr>
        <p:spPr>
          <a:xfrm rot="5400000">
            <a:off x="4267200" y="2667000"/>
            <a:ext cx="2743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5638800" y="4038600"/>
            <a:ext cx="2590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 flipH="1" flipV="1">
            <a:off x="7543006" y="3352800"/>
            <a:ext cx="1372394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10800000">
            <a:off x="6934200" y="2667000"/>
            <a:ext cx="1295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rot="5400000" flipH="1" flipV="1">
            <a:off x="6249194" y="1981200"/>
            <a:ext cx="1370806" cy="7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5638800" y="1295400"/>
            <a:ext cx="1295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5400000">
            <a:off x="5753100" y="1181100"/>
            <a:ext cx="1524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rot="5400000">
            <a:off x="5905500" y="1181100"/>
            <a:ext cx="1524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 rot="5400000">
            <a:off x="6057900" y="1181100"/>
            <a:ext cx="1524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 rot="5400000">
            <a:off x="6210300" y="1181100"/>
            <a:ext cx="1524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rot="5400000">
            <a:off x="6362700" y="1181100"/>
            <a:ext cx="1524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rot="5400000">
            <a:off x="6515100" y="1181100"/>
            <a:ext cx="1524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rot="5400000">
            <a:off x="6667500" y="1181100"/>
            <a:ext cx="1524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8229600" y="29718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>
            <a:off x="8229600" y="31242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>
            <a:off x="8229600" y="3275012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/>
          <p:nvPr/>
        </p:nvCxnSpPr>
        <p:spPr>
          <a:xfrm>
            <a:off x="8229600" y="3427412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>
            <a:off x="8229600" y="3579812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/>
          <p:nvPr/>
        </p:nvCxnSpPr>
        <p:spPr>
          <a:xfrm>
            <a:off x="8229600" y="3732212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8229600" y="3884612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Box 48"/>
          <p:cNvSpPr txBox="1"/>
          <p:nvPr/>
        </p:nvSpPr>
        <p:spPr>
          <a:xfrm>
            <a:off x="7620000" y="22098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 m</a:t>
            </a:r>
            <a:endParaRPr lang="en-US" sz="2400" dirty="0"/>
          </a:p>
        </p:txBody>
      </p:sp>
      <p:sp>
        <p:nvSpPr>
          <p:cNvPr id="50" name="TextBox 49"/>
          <p:cNvSpPr txBox="1"/>
          <p:nvPr/>
        </p:nvSpPr>
        <p:spPr>
          <a:xfrm>
            <a:off x="7010400" y="13716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1 m</a:t>
            </a:r>
            <a:endParaRPr lang="en-US" sz="2400" dirty="0"/>
          </a:p>
        </p:txBody>
      </p:sp>
      <p:cxnSp>
        <p:nvCxnSpPr>
          <p:cNvPr id="55" name="Straight Arrow Connector 54"/>
          <p:cNvCxnSpPr/>
          <p:nvPr/>
        </p:nvCxnSpPr>
        <p:spPr>
          <a:xfrm>
            <a:off x="8229600" y="2819400"/>
            <a:ext cx="3048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5400000">
            <a:off x="6249194" y="3352800"/>
            <a:ext cx="1371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5638800" y="2133600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E=100 GPa</a:t>
            </a:r>
          </a:p>
          <a:p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6934200" y="3124200"/>
            <a:ext cx="129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E=200 GPa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530</TotalTime>
  <Words>92</Words>
  <Application>Microsoft Office PowerPoint</Application>
  <PresentationFormat>On-screen Show (4:3)</PresentationFormat>
  <Paragraphs>42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Solstice</vt:lpstr>
      <vt:lpstr>Practice Problems for Planar Elements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Beam Elements</dc:title>
  <dc:creator>jake</dc:creator>
  <cp:lastModifiedBy>jake</cp:lastModifiedBy>
  <cp:revision>43</cp:revision>
  <dcterms:created xsi:type="dcterms:W3CDTF">2007-10-15T20:53:06Z</dcterms:created>
  <dcterms:modified xsi:type="dcterms:W3CDTF">2008-02-05T04:59:35Z</dcterms:modified>
</cp:coreProperties>
</file>