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90" r:id="rId4"/>
    <p:sldId id="281" r:id="rId5"/>
    <p:sldId id="288" r:id="rId6"/>
    <p:sldId id="292" r:id="rId7"/>
    <p:sldId id="291" r:id="rId8"/>
    <p:sldId id="293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04386-CFB9-40EE-B069-4AAFB242FEF4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6FACC-2178-46AC-AC22-7D8A723C7F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451600"/>
            <a:ext cx="21336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 405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Quadrilateral Elements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Quadrilateral elements are 4-sided, planar elements</a:t>
            </a:r>
          </a:p>
          <a:p>
            <a:r>
              <a:rPr lang="en-US" dirty="0" smtClean="0"/>
              <a:t>They can address plane stress, plane strain, or </a:t>
            </a:r>
            <a:r>
              <a:rPr lang="en-US" dirty="0" err="1" smtClean="0"/>
              <a:t>axisymmetric</a:t>
            </a:r>
            <a:r>
              <a:rPr lang="en-US" dirty="0" smtClean="0"/>
              <a:t> analyses</a:t>
            </a:r>
          </a:p>
          <a:p>
            <a:pPr lvl="1"/>
            <a:r>
              <a:rPr lang="en-US" dirty="0" smtClean="0"/>
              <a:t>Plane stress - </a:t>
            </a:r>
            <a:r>
              <a:rPr lang="en-US" dirty="0" smtClean="0">
                <a:sym typeface="Symbol"/>
              </a:rPr>
              <a:t></a:t>
            </a:r>
            <a:r>
              <a:rPr lang="en-US" baseline="-25000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=0 (for thin structures)</a:t>
            </a:r>
          </a:p>
          <a:p>
            <a:pPr lvl="1"/>
            <a:r>
              <a:rPr lang="en-US" dirty="0" smtClean="0"/>
              <a:t>Plane strain - </a:t>
            </a:r>
            <a:r>
              <a:rPr lang="en-US" dirty="0" smtClean="0">
                <a:sym typeface="Symbol"/>
              </a:rPr>
              <a:t></a:t>
            </a:r>
            <a:r>
              <a:rPr lang="en-US" baseline="-25000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=0 (for thick structures)</a:t>
            </a:r>
            <a:endParaRPr lang="en-US" dirty="0" smtClean="0"/>
          </a:p>
          <a:p>
            <a:pPr lvl="1"/>
            <a:r>
              <a:rPr lang="en-US" dirty="0" err="1" smtClean="0"/>
              <a:t>Axisymmetric</a:t>
            </a:r>
            <a:r>
              <a:rPr lang="en-US" dirty="0" smtClean="0"/>
              <a:t> will be addressed in the next chapter</a:t>
            </a:r>
          </a:p>
          <a:p>
            <a:r>
              <a:rPr lang="en-US" dirty="0" smtClean="0"/>
              <a:t>2-D triangular elements are related and can be thought of as quad elements where two nodes are coincident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Types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Constant Strain Triangle</a:t>
            </a:r>
          </a:p>
          <a:p>
            <a:r>
              <a:rPr lang="en-US" dirty="0" smtClean="0"/>
              <a:t>Option for Plane42 in ANSYS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76994" y="4648200"/>
            <a:ext cx="2591594" cy="10675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85800" y="5943600"/>
            <a:ext cx="2743200" cy="533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1562100" y="4076700"/>
            <a:ext cx="2057400" cy="1676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676400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9600" y="640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352800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19200" y="3429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5943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6400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876800" y="3200400"/>
          <a:ext cx="3565525" cy="3014662"/>
        </p:xfrm>
        <a:graphic>
          <a:graphicData uri="http://schemas.openxmlformats.org/presentationml/2006/ole">
            <p:oleObj spid="_x0000_s60418" name="Equation" r:id="rId4" imgW="1396800" imgH="11808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triangles have </a:t>
            </a:r>
            <a:r>
              <a:rPr lang="en-US" dirty="0" err="1" smtClean="0"/>
              <a:t>midside</a:t>
            </a:r>
            <a:r>
              <a:rPr lang="en-US" dirty="0" smtClean="0"/>
              <a:t> nodes (linear strain triangle)?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153194" y="4419600"/>
            <a:ext cx="2743994" cy="4579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990600" y="5410200"/>
            <a:ext cx="243840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1371600" y="3352800"/>
            <a:ext cx="2133600" cy="1981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3716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62200" y="4267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14400" y="594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133600" y="563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52800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90600" y="2895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4267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352800" y="5562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09800" y="5791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5943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352800" y="2362200"/>
          <a:ext cx="5516563" cy="2487464"/>
        </p:xfrm>
        <a:graphic>
          <a:graphicData uri="http://schemas.openxmlformats.org/presentationml/2006/ole">
            <p:oleObj spid="_x0000_s16386" name="Equation" r:id="rId4" imgW="2705040" imgH="121896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953000" y="51816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Plane2 element in ANSYS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endCxn id="21" idx="0"/>
          </p:cNvCxnSpPr>
          <p:nvPr/>
        </p:nvCxnSpPr>
        <p:spPr>
          <a:xfrm rot="5400000">
            <a:off x="2457450" y="4057650"/>
            <a:ext cx="1600200" cy="647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Bilinear quadrilateral element?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534194" y="3962400"/>
            <a:ext cx="2591594" cy="762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endCxn id="21" idx="0"/>
          </p:cNvCxnSpPr>
          <p:nvPr/>
        </p:nvCxnSpPr>
        <p:spPr>
          <a:xfrm flipV="1">
            <a:off x="381000" y="5181600"/>
            <a:ext cx="25527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3048000"/>
            <a:ext cx="2438400" cy="533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066800" y="2971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505200" y="3505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04800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895600" y="5105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24200" y="35052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2590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43200" y="5181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" y="5105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267200" y="2438400"/>
          <a:ext cx="4572000" cy="3014663"/>
        </p:xfrm>
        <a:graphic>
          <a:graphicData uri="http://schemas.openxmlformats.org/presentationml/2006/ole">
            <p:oleObj spid="_x0000_s57346" name="Equation" r:id="rId4" imgW="1790640" imgH="118080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953000" y="5638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 in Plane42 element in ANSYS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Bilinear Quadrilateral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6553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This element does not permit curvature in bending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3733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ircular Arrow 4"/>
          <p:cNvSpPr/>
          <p:nvPr/>
        </p:nvSpPr>
        <p:spPr>
          <a:xfrm rot="16200000">
            <a:off x="304800" y="3810000"/>
            <a:ext cx="533400" cy="685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ircular Arrow 5"/>
          <p:cNvSpPr/>
          <p:nvPr/>
        </p:nvSpPr>
        <p:spPr>
          <a:xfrm rot="5400000" flipH="1">
            <a:off x="2133600" y="3810000"/>
            <a:ext cx="533400" cy="685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Notched Right Arrow 6"/>
          <p:cNvSpPr/>
          <p:nvPr/>
        </p:nvSpPr>
        <p:spPr>
          <a:xfrm rot="20101369">
            <a:off x="3155593" y="3407033"/>
            <a:ext cx="751310" cy="42926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/>
          <p:cNvSpPr/>
          <p:nvPr/>
        </p:nvSpPr>
        <p:spPr>
          <a:xfrm>
            <a:off x="4876800" y="2971800"/>
            <a:ext cx="1447800" cy="762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otched Right Arrow 9"/>
          <p:cNvSpPr/>
          <p:nvPr/>
        </p:nvSpPr>
        <p:spPr>
          <a:xfrm rot="1678759">
            <a:off x="3104788" y="4723153"/>
            <a:ext cx="751310" cy="42926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95600" y="28194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95600" y="5334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this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533900" y="5219700"/>
            <a:ext cx="838200" cy="304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5943600" y="5181600"/>
            <a:ext cx="838200" cy="381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 rot="10800000">
            <a:off x="5105399" y="4800598"/>
            <a:ext cx="1066799" cy="304802"/>
          </a:xfrm>
          <a:prstGeom prst="arc">
            <a:avLst>
              <a:gd name="adj1" fmla="val 10800716"/>
              <a:gd name="adj2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10800000">
            <a:off x="4800599" y="5562600"/>
            <a:ext cx="1752600" cy="457200"/>
          </a:xfrm>
          <a:prstGeom prst="arc">
            <a:avLst>
              <a:gd name="adj1" fmla="val 10800716"/>
              <a:gd name="adj2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endCxn id="21" idx="0"/>
          </p:cNvCxnSpPr>
          <p:nvPr/>
        </p:nvCxnSpPr>
        <p:spPr>
          <a:xfrm rot="5400000">
            <a:off x="2838450" y="4819650"/>
            <a:ext cx="1600200" cy="647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Quadratic quadrilateral element?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153194" y="4724400"/>
            <a:ext cx="2591594" cy="762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endCxn id="21" idx="0"/>
          </p:cNvCxnSpPr>
          <p:nvPr/>
        </p:nvCxnSpPr>
        <p:spPr>
          <a:xfrm flipV="1">
            <a:off x="762000" y="5943600"/>
            <a:ext cx="25527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0" y="3810000"/>
            <a:ext cx="2438400" cy="533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447800" y="3733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86200" y="4267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85800" y="6324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276600" y="5867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505200" y="42672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3352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24200" y="5943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914400" y="5867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525550" y="1676400"/>
          <a:ext cx="8618450" cy="1676400"/>
        </p:xfrm>
        <a:graphic>
          <a:graphicData uri="http://schemas.openxmlformats.org/presentationml/2006/ole">
            <p:oleObj spid="_x0000_s61442" name="Equation" r:id="rId4" imgW="3784320" imgH="73656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029200" y="47244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Plane82 element in ANSYS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143000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981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5814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90800" y="3962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124200" y="4876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28800" y="5638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2000" y="4572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667000" y="3581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Improved bilinear quadrilateral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default behavior of Plane42 in ANSYS</a:t>
            </a:r>
          </a:p>
          <a:p>
            <a:r>
              <a:rPr lang="en-US" dirty="0" smtClean="0"/>
              <a:t>It adds curvature terms to the assumed displacements to permit curvature in bending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Von </a:t>
            </a:r>
            <a:r>
              <a:rPr lang="en-US" dirty="0" err="1" smtClean="0"/>
              <a:t>Mises</a:t>
            </a:r>
            <a:r>
              <a:rPr lang="en-US" dirty="0" smtClean="0"/>
              <a:t>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645920"/>
          </a:xfrm>
        </p:spPr>
        <p:txBody>
          <a:bodyPr/>
          <a:lstStyle/>
          <a:p>
            <a:r>
              <a:rPr lang="en-US" dirty="0" smtClean="0"/>
              <a:t>Also known as equivalent stress</a:t>
            </a:r>
          </a:p>
          <a:p>
            <a:r>
              <a:rPr lang="en-US" dirty="0" smtClean="0"/>
              <a:t>A common model for the onset of yielding in </a:t>
            </a:r>
            <a:r>
              <a:rPr lang="en-US" dirty="0" err="1" smtClean="0"/>
              <a:t>multiaxial</a:t>
            </a:r>
            <a:r>
              <a:rPr lang="en-US" dirty="0" smtClean="0"/>
              <a:t> stress states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7200" y="3810000"/>
          <a:ext cx="7772400" cy="838200"/>
        </p:xfrm>
        <a:graphic>
          <a:graphicData uri="http://schemas.openxmlformats.org/presentationml/2006/ole">
            <p:oleObj spid="_x0000_s59394" name="Equation" r:id="rId4" imgW="38862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509</TotalTime>
  <Words>207</Words>
  <Application>Microsoft Office PowerPoint</Application>
  <PresentationFormat>On-screen Show (4:3)</PresentationFormat>
  <Paragraphs>58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Solstice</vt:lpstr>
      <vt:lpstr>Equation</vt:lpstr>
      <vt:lpstr>EMA 405</vt:lpstr>
      <vt:lpstr>Introduction</vt:lpstr>
      <vt:lpstr>Element Types in ANSYS</vt:lpstr>
      <vt:lpstr>What if triangles have midside nodes (linear strain triangle)?</vt:lpstr>
      <vt:lpstr>Bilinear quadrilateral element?</vt:lpstr>
      <vt:lpstr>Bilinear Quadrilateral (cont.)</vt:lpstr>
      <vt:lpstr>Quadratic quadrilateral element?</vt:lpstr>
      <vt:lpstr>Improved bilinear quadrilateral element</vt:lpstr>
      <vt:lpstr>Von Mises Stress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 405</dc:title>
  <dc:creator>jake</dc:creator>
  <cp:lastModifiedBy>jake</cp:lastModifiedBy>
  <cp:revision>67</cp:revision>
  <dcterms:created xsi:type="dcterms:W3CDTF">2007-08-10T14:33:58Z</dcterms:created>
  <dcterms:modified xsi:type="dcterms:W3CDTF">2008-02-05T04:52:31Z</dcterms:modified>
</cp:coreProperties>
</file>