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4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04386-CFB9-40EE-B069-4AAFB242FEF4}" type="datetimeFigureOut">
              <a:rPr lang="en-US" smtClean="0"/>
              <a:pPr/>
              <a:t>1/24/2008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36FACC-2178-46AC-AC22-7D8A723C7F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6FACC-2178-46AC-AC22-7D8A723C7F6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36FACC-2178-46AC-AC22-7D8A723C7F6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1/24/2008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ctr"/>
            <a:r>
              <a:rPr lang="en-US" smtClean="0"/>
              <a:t>Jake Blanchard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1/24/2008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1/24/2008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1/24/2008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ctr"/>
            <a:r>
              <a:rPr lang="en-US" smtClean="0"/>
              <a:t>Jake Blanchard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31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6451600"/>
            <a:ext cx="2133600" cy="406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1/24/2008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1/24/2008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1/24/2008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1/24/2008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1/24/2008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1/24/2008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F46CB1-F5F9-4FFA-ADE0-5A75BB1E56A7}" type="datetimeFigureOut">
              <a:rPr lang="en-US" smtClean="0"/>
              <a:pPr/>
              <a:t>1/24/2008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6F46CB1-F5F9-4FFA-ADE0-5A75BB1E56A7}" type="datetimeFigureOut">
              <a:rPr lang="en-US" smtClean="0"/>
              <a:pPr/>
              <a:t>1/24/2008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DB86EFC-DCC0-49D5-B235-3616A00DD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EMA 405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3-D Truss Example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66800" y="704088"/>
            <a:ext cx="3810000" cy="972312"/>
          </a:xfrm>
        </p:spPr>
        <p:txBody>
          <a:bodyPr>
            <a:normAutofit/>
          </a:bodyPr>
          <a:lstStyle/>
          <a:p>
            <a:r>
              <a:rPr lang="en-US" dirty="0" smtClean="0"/>
              <a:t>A 3-D Truss</a:t>
            </a:r>
            <a:endParaRPr lang="en-US" dirty="0"/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381000"/>
            <a:ext cx="4416601" cy="6172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990600" y="2362200"/>
            <a:ext cx="3124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Use 3-D spar (link8)</a:t>
            </a:r>
          </a:p>
          <a:p>
            <a:r>
              <a:rPr lang="en-US" sz="2400" dirty="0" smtClean="0"/>
              <a:t>A=0.0015 m2</a:t>
            </a:r>
          </a:p>
          <a:p>
            <a:r>
              <a:rPr lang="en-US" sz="2400" dirty="0" smtClean="0"/>
              <a:t>E=75 </a:t>
            </a:r>
            <a:r>
              <a:rPr lang="en-US" sz="2400" dirty="0" err="1" smtClean="0"/>
              <a:t>Gpa</a:t>
            </a:r>
            <a:r>
              <a:rPr lang="en-US" sz="2400" dirty="0" smtClean="0"/>
              <a:t> (Aluminum)</a:t>
            </a:r>
          </a:p>
          <a:p>
            <a:r>
              <a:rPr lang="en-US" sz="2400" dirty="0" smtClean="0"/>
              <a:t>Loads in y-z plane</a:t>
            </a:r>
          </a:p>
          <a:p>
            <a:endParaRPr lang="en-US" sz="2400" dirty="0" smtClean="0"/>
          </a:p>
          <a:p>
            <a:r>
              <a:rPr lang="en-US" sz="2400" dirty="0" smtClean="0"/>
              <a:t>Find 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deflections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Stresses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reactions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681</TotalTime>
  <Words>31</Words>
  <Application>Microsoft Office PowerPoint</Application>
  <PresentationFormat>On-screen Show (4:3)</PresentationFormat>
  <Paragraphs>14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Solstice</vt:lpstr>
      <vt:lpstr>EMA 405</vt:lpstr>
      <vt:lpstr>A 3-D Truss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 405</dc:title>
  <dc:creator>jake</dc:creator>
  <cp:lastModifiedBy>jake</cp:lastModifiedBy>
  <cp:revision>74</cp:revision>
  <dcterms:created xsi:type="dcterms:W3CDTF">2007-08-10T14:33:58Z</dcterms:created>
  <dcterms:modified xsi:type="dcterms:W3CDTF">2008-01-24T22:23:52Z</dcterms:modified>
</cp:coreProperties>
</file>