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386-CFB9-40EE-B069-4AAFB242FEF4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FACC-2178-46AC-AC22-7D8A723C7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451600"/>
            <a:ext cx="21336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 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3-D Truss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704088"/>
            <a:ext cx="3810000" cy="972312"/>
          </a:xfrm>
        </p:spPr>
        <p:txBody>
          <a:bodyPr>
            <a:normAutofit/>
          </a:bodyPr>
          <a:lstStyle/>
          <a:p>
            <a:r>
              <a:rPr lang="en-US" dirty="0" smtClean="0"/>
              <a:t>A 3-D Truss</a:t>
            </a:r>
            <a:endParaRPr lang="en-US" dirty="0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1000"/>
            <a:ext cx="4416601" cy="617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90600" y="236220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3-D spar (link8)</a:t>
            </a:r>
          </a:p>
          <a:p>
            <a:r>
              <a:rPr lang="en-US" sz="2400" dirty="0" smtClean="0"/>
              <a:t>A=0.0015 m2</a:t>
            </a:r>
          </a:p>
          <a:p>
            <a:r>
              <a:rPr lang="en-US" sz="2400" dirty="0" smtClean="0"/>
              <a:t>E=75 </a:t>
            </a:r>
            <a:r>
              <a:rPr lang="en-US" sz="2400" dirty="0" err="1" smtClean="0"/>
              <a:t>Gpa</a:t>
            </a:r>
            <a:r>
              <a:rPr lang="en-US" sz="2400" dirty="0" smtClean="0"/>
              <a:t> (Aluminum)</a:t>
            </a:r>
          </a:p>
          <a:p>
            <a:r>
              <a:rPr lang="en-US" sz="2400" dirty="0" smtClean="0"/>
              <a:t>Loads in y-z plane</a:t>
            </a:r>
          </a:p>
          <a:p>
            <a:endParaRPr lang="en-US" sz="2400" dirty="0" smtClean="0"/>
          </a:p>
          <a:p>
            <a:r>
              <a:rPr lang="en-US" sz="2400" dirty="0" smtClean="0"/>
              <a:t>Find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deflections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Stresses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reactions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681</TotalTime>
  <Words>31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EMA 405</vt:lpstr>
      <vt:lpstr>A 3-D Truss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405</dc:title>
  <dc:creator>jake</dc:creator>
  <cp:lastModifiedBy>jake</cp:lastModifiedBy>
  <cp:revision>74</cp:revision>
  <dcterms:created xsi:type="dcterms:W3CDTF">2007-08-10T14:33:58Z</dcterms:created>
  <dcterms:modified xsi:type="dcterms:W3CDTF">2008-01-24T22:23:52Z</dcterms:modified>
</cp:coreProperties>
</file>