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04386-CFB9-40EE-B069-4AAFB242FEF4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6FACC-2178-46AC-AC22-7D8A723C7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n-US" smtClean="0"/>
              <a:t>Jake Blanchard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n-US" smtClean="0"/>
              <a:t>Jake Blanchard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3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451600"/>
            <a:ext cx="2133600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EMA 405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Truss Elements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Truss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35480"/>
            <a:ext cx="7620000" cy="21793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Used for “bridge” analysis, cranes, etc.</a:t>
            </a:r>
          </a:p>
          <a:p>
            <a:r>
              <a:rPr lang="en-US" dirty="0" smtClean="0"/>
              <a:t>Support only tension or compression (no bending, hinged at ends)</a:t>
            </a:r>
          </a:p>
          <a:p>
            <a:r>
              <a:rPr lang="en-US" dirty="0" smtClean="0"/>
              <a:t>2 degrees of freedom (</a:t>
            </a:r>
            <a:r>
              <a:rPr lang="en-US" dirty="0" err="1" smtClean="0"/>
              <a:t>u</a:t>
            </a:r>
            <a:r>
              <a:rPr lang="en-US" baseline="-25000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y</a:t>
            </a:r>
            <a:r>
              <a:rPr lang="en-US" dirty="0" smtClean="0"/>
              <a:t>) per node for 2-D bar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4114800"/>
            <a:ext cx="3261711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Stiffness for Truss Elements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 rot="5400000" flipH="1">
            <a:off x="4114800" y="457200"/>
            <a:ext cx="76200" cy="3429000"/>
          </a:xfrm>
          <a:prstGeom prst="can">
            <a:avLst>
              <a:gd name="adj" fmla="val 67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600200" y="2133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19800" y="2133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52600" y="1752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1752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6000" y="2514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714206" y="25138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438400" y="2514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867400" y="2514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71800" y="2286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477000" y="2286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3505200" y="1764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A, E</a:t>
            </a:r>
            <a:endParaRPr lang="en-US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2286794" y="31996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715000" y="3198812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439194" y="3199606"/>
            <a:ext cx="1294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4191000" y="3199606"/>
            <a:ext cx="16771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10000" y="2971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en-US" baseline="-25000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2209799" y="4343400"/>
          <a:ext cx="4138863" cy="1219200"/>
        </p:xfrm>
        <a:graphic>
          <a:graphicData uri="http://schemas.openxmlformats.org/presentationml/2006/ole">
            <p:oleObj spid="_x0000_s20482" name="Equation" r:id="rId3" imgW="16380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Global Element Matrix (Example)</a:t>
            </a:r>
            <a:endParaRPr lang="en-US" dirty="0"/>
          </a:p>
        </p:txBody>
      </p:sp>
      <p:sp>
        <p:nvSpPr>
          <p:cNvPr id="3" name="Can 2"/>
          <p:cNvSpPr/>
          <p:nvPr/>
        </p:nvSpPr>
        <p:spPr>
          <a:xfrm rot="5400000" flipH="1">
            <a:off x="2362200" y="1675606"/>
            <a:ext cx="76200" cy="3429000"/>
          </a:xfrm>
          <a:prstGeom prst="can">
            <a:avLst>
              <a:gd name="adj" fmla="val 67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33400" y="3884612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961606" y="3883818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85800" y="388461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14800" y="388461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19200" y="3656012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3656012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98267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A, E</a:t>
            </a:r>
            <a:endParaRPr lang="en-US" baseline="-25000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34194" y="4418012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962400" y="4417218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86594" y="4418012"/>
            <a:ext cx="1294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2438400" y="4418012"/>
            <a:ext cx="16771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57400" y="4190206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en-US" baseline="-25000" dirty="0"/>
          </a:p>
        </p:txBody>
      </p:sp>
      <p:sp>
        <p:nvSpPr>
          <p:cNvPr id="20" name="Can 19"/>
          <p:cNvSpPr/>
          <p:nvPr/>
        </p:nvSpPr>
        <p:spPr>
          <a:xfrm rot="5400000" flipH="1">
            <a:off x="5715000" y="1675606"/>
            <a:ext cx="76200" cy="3429000"/>
          </a:xfrm>
          <a:prstGeom prst="can">
            <a:avLst>
              <a:gd name="adj" fmla="val 67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62400" y="3275806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391400" y="3275806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3963194" y="44188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391400" y="4418012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115594" y="4418806"/>
            <a:ext cx="1294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5867400" y="4418806"/>
            <a:ext cx="16771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86400" y="4191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410200" y="297100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A, E</a:t>
            </a:r>
            <a:endParaRPr lang="en-US" baseline="-250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696200" y="3352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924800" y="2894806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baseline="-25000" dirty="0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7390606" y="3883818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543800" y="388461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077200" y="3656012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96094" y="3389312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57200" y="3275806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57200" y="3428206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57200" y="3580606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04800" y="1447800"/>
          <a:ext cx="5503216" cy="5181600"/>
        </p:xfrm>
        <a:graphic>
          <a:graphicData uri="http://schemas.openxmlformats.org/presentationml/2006/ole">
            <p:oleObj spid="_x0000_s22530" name="Equation" r:id="rId3" imgW="3911400" imgH="307332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6019800" y="2667000"/>
          <a:ext cx="3029906" cy="2209800"/>
        </p:xfrm>
        <a:graphic>
          <a:graphicData uri="http://schemas.openxmlformats.org/presentationml/2006/ole">
            <p:oleObj spid="_x0000_s22531" name="Equation" r:id="rId4" imgW="1587240" imgH="96516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673</TotalTime>
  <Words>78</Words>
  <Application>Microsoft Office PowerPoint</Application>
  <PresentationFormat>On-screen Show (4:3)</PresentationFormat>
  <Paragraphs>25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Solstice</vt:lpstr>
      <vt:lpstr>Equation</vt:lpstr>
      <vt:lpstr>EMA 405</vt:lpstr>
      <vt:lpstr>Truss Elements</vt:lpstr>
      <vt:lpstr>Stiffness for Truss Elements</vt:lpstr>
      <vt:lpstr>A Global Element Matrix (Example)</vt:lpstr>
      <vt:lpstr>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 405</dc:title>
  <dc:creator>jake</dc:creator>
  <cp:lastModifiedBy>jake</cp:lastModifiedBy>
  <cp:revision>72</cp:revision>
  <dcterms:created xsi:type="dcterms:W3CDTF">2007-08-10T14:33:58Z</dcterms:created>
  <dcterms:modified xsi:type="dcterms:W3CDTF">2008-01-24T22:22:27Z</dcterms:modified>
</cp:coreProperties>
</file>