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02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4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E04386-CFB9-40EE-B069-4AAFB242FEF4}" type="datetimeFigureOut">
              <a:rPr lang="en-US" smtClean="0"/>
              <a:pPr/>
              <a:t>1/24/2008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36FACC-2178-46AC-AC22-7D8A723C7F6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6FACC-2178-46AC-AC22-7D8A723C7F6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6FACC-2178-46AC-AC22-7D8A723C7F6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46CB1-F5F9-4FFA-ADE0-5A75BB1E56A7}" type="datetimeFigureOut">
              <a:rPr lang="en-US" smtClean="0"/>
              <a:pPr/>
              <a:t>1/24/2008</a:t>
            </a:fld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ctr"/>
            <a:r>
              <a:rPr lang="en-US" smtClean="0"/>
              <a:t>Jake Blanchard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B86EFC-DCC0-49D5-B235-3616A00DD5E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46CB1-F5F9-4FFA-ADE0-5A75BB1E56A7}" type="datetimeFigureOut">
              <a:rPr lang="en-US" smtClean="0"/>
              <a:pPr/>
              <a:t>1/24/2008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B86EFC-DCC0-49D5-B235-3616A00DD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46CB1-F5F9-4FFA-ADE0-5A75BB1E56A7}" type="datetimeFigureOut">
              <a:rPr lang="en-US" smtClean="0"/>
              <a:pPr/>
              <a:t>1/24/2008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B86EFC-DCC0-49D5-B235-3616A00DD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46CB1-F5F9-4FFA-ADE0-5A75BB1E56A7}" type="datetimeFigureOut">
              <a:rPr lang="en-US" smtClean="0"/>
              <a:pPr/>
              <a:t>1/24/2008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ctr"/>
            <a:r>
              <a:rPr lang="en-US" smtClean="0"/>
              <a:t>Jake Blanchard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B86EFC-DCC0-49D5-B235-3616A00DD5E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31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010400" y="6451600"/>
            <a:ext cx="2133600" cy="406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46CB1-F5F9-4FFA-ADE0-5A75BB1E56A7}" type="datetimeFigureOut">
              <a:rPr lang="en-US" smtClean="0"/>
              <a:pPr/>
              <a:t>1/24/2008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B86EFC-DCC0-49D5-B235-3616A00DD5E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46CB1-F5F9-4FFA-ADE0-5A75BB1E56A7}" type="datetimeFigureOut">
              <a:rPr lang="en-US" smtClean="0"/>
              <a:pPr/>
              <a:t>1/24/2008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B86EFC-DCC0-49D5-B235-3616A00DD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46CB1-F5F9-4FFA-ADE0-5A75BB1E56A7}" type="datetimeFigureOut">
              <a:rPr lang="en-US" smtClean="0"/>
              <a:pPr/>
              <a:t>1/24/2008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B86EFC-DCC0-49D5-B235-3616A00DD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46CB1-F5F9-4FFA-ADE0-5A75BB1E56A7}" type="datetimeFigureOut">
              <a:rPr lang="en-US" smtClean="0"/>
              <a:pPr/>
              <a:t>1/24/2008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B86EFC-DCC0-49D5-B235-3616A00DD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46CB1-F5F9-4FFA-ADE0-5A75BB1E56A7}" type="datetimeFigureOut">
              <a:rPr lang="en-US" smtClean="0"/>
              <a:pPr/>
              <a:t>1/24/2008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B86EFC-DCC0-49D5-B235-3616A00DD5E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46CB1-F5F9-4FFA-ADE0-5A75BB1E56A7}" type="datetimeFigureOut">
              <a:rPr lang="en-US" smtClean="0"/>
              <a:pPr/>
              <a:t>1/24/2008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B86EFC-DCC0-49D5-B235-3616A00DD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46CB1-F5F9-4FFA-ADE0-5A75BB1E56A7}" type="datetimeFigureOut">
              <a:rPr lang="en-US" smtClean="0"/>
              <a:pPr/>
              <a:t>1/24/2008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B86EFC-DCC0-49D5-B235-3616A00DD5E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6F46CB1-F5F9-4FFA-ADE0-5A75BB1E56A7}" type="datetimeFigureOut">
              <a:rPr lang="en-US" smtClean="0"/>
              <a:pPr/>
              <a:t>1/24/2008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DB86EFC-DCC0-49D5-B235-3616A00DD5E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EMA 405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Truss Elements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Truss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935480"/>
            <a:ext cx="7620000" cy="217932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Used for “bridge” analysis, cranes, etc.</a:t>
            </a:r>
          </a:p>
          <a:p>
            <a:r>
              <a:rPr lang="en-US" dirty="0" smtClean="0"/>
              <a:t>Support only tension or compression (no bending, hinged at ends)</a:t>
            </a:r>
          </a:p>
          <a:p>
            <a:r>
              <a:rPr lang="en-US" dirty="0" smtClean="0"/>
              <a:t>2 degrees of freedom (</a:t>
            </a:r>
            <a:r>
              <a:rPr lang="en-US" dirty="0" err="1" smtClean="0"/>
              <a:t>u</a:t>
            </a:r>
            <a:r>
              <a:rPr lang="en-US" baseline="-25000" dirty="0" err="1" smtClean="0"/>
              <a:t>x</a:t>
            </a:r>
            <a:r>
              <a:rPr lang="en-US" dirty="0" smtClean="0"/>
              <a:t> and </a:t>
            </a:r>
            <a:r>
              <a:rPr lang="en-US" dirty="0" err="1" smtClean="0"/>
              <a:t>u</a:t>
            </a:r>
            <a:r>
              <a:rPr lang="en-US" baseline="-25000" dirty="0" err="1" smtClean="0"/>
              <a:t>y</a:t>
            </a:r>
            <a:r>
              <a:rPr lang="en-US" dirty="0" smtClean="0"/>
              <a:t>) per node for 2-D bar</a:t>
            </a:r>
            <a:endParaRPr lang="en-US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14600" y="4114800"/>
            <a:ext cx="3261711" cy="2133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Stiffness for Truss Elements</a:t>
            </a:r>
            <a:endParaRPr lang="en-US" dirty="0"/>
          </a:p>
        </p:txBody>
      </p:sp>
      <p:sp>
        <p:nvSpPr>
          <p:cNvPr id="6" name="Can 5"/>
          <p:cNvSpPr/>
          <p:nvPr/>
        </p:nvSpPr>
        <p:spPr>
          <a:xfrm rot="5400000" flipH="1">
            <a:off x="4114800" y="457200"/>
            <a:ext cx="76200" cy="3429000"/>
          </a:xfrm>
          <a:prstGeom prst="can">
            <a:avLst>
              <a:gd name="adj" fmla="val 678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1600200" y="2133600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6019800" y="2133600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752600" y="1752600"/>
            <a:ext cx="457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11" name="TextBox 10"/>
          <p:cNvSpPr txBox="1"/>
          <p:nvPr/>
        </p:nvSpPr>
        <p:spPr>
          <a:xfrm>
            <a:off x="6096000" y="1752600"/>
            <a:ext cx="457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cxnSp>
        <p:nvCxnSpPr>
          <p:cNvPr id="13" name="Straight Connector 12"/>
          <p:cNvCxnSpPr/>
          <p:nvPr/>
        </p:nvCxnSpPr>
        <p:spPr>
          <a:xfrm rot="5400000">
            <a:off x="2286000" y="2514600"/>
            <a:ext cx="304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>
            <a:off x="5714206" y="2513806"/>
            <a:ext cx="304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2438400" y="25146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5867400" y="25146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971800" y="2286000"/>
            <a:ext cx="457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19" name="TextBox 18"/>
          <p:cNvSpPr txBox="1"/>
          <p:nvPr/>
        </p:nvSpPr>
        <p:spPr>
          <a:xfrm>
            <a:off x="6477000" y="2286000"/>
            <a:ext cx="457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20" name="TextBox 19"/>
          <p:cNvSpPr txBox="1"/>
          <p:nvPr/>
        </p:nvSpPr>
        <p:spPr>
          <a:xfrm>
            <a:off x="3505200" y="1764268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A, E</a:t>
            </a:r>
            <a:endParaRPr lang="en-US" baseline="-25000" dirty="0"/>
          </a:p>
        </p:txBody>
      </p:sp>
      <p:cxnSp>
        <p:nvCxnSpPr>
          <p:cNvPr id="21" name="Straight Connector 20"/>
          <p:cNvCxnSpPr/>
          <p:nvPr/>
        </p:nvCxnSpPr>
        <p:spPr>
          <a:xfrm rot="5400000">
            <a:off x="2286794" y="3199606"/>
            <a:ext cx="304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5715000" y="3198812"/>
            <a:ext cx="304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2439194" y="3199606"/>
            <a:ext cx="1294606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10800000" flipV="1">
            <a:off x="4191000" y="3199606"/>
            <a:ext cx="1677194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810000" y="2971800"/>
            <a:ext cx="457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</a:t>
            </a:r>
            <a:endParaRPr lang="en-US" baseline="-25000" dirty="0"/>
          </a:p>
        </p:txBody>
      </p:sp>
      <p:graphicFrame>
        <p:nvGraphicFramePr>
          <p:cNvPr id="28" name="Object 27"/>
          <p:cNvGraphicFramePr>
            <a:graphicFrameLocks noChangeAspect="1"/>
          </p:cNvGraphicFramePr>
          <p:nvPr/>
        </p:nvGraphicFramePr>
        <p:xfrm>
          <a:off x="2209799" y="4343400"/>
          <a:ext cx="4138863" cy="1219200"/>
        </p:xfrm>
        <a:graphic>
          <a:graphicData uri="http://schemas.openxmlformats.org/presentationml/2006/ole">
            <p:oleObj spid="_x0000_s20482" name="Equation" r:id="rId3" imgW="1638000" imgH="482400" progId="Equation.3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Global Element Matrix (Example)</a:t>
            </a:r>
            <a:endParaRPr lang="en-US" dirty="0"/>
          </a:p>
        </p:txBody>
      </p:sp>
      <p:sp>
        <p:nvSpPr>
          <p:cNvPr id="3" name="Can 2"/>
          <p:cNvSpPr/>
          <p:nvPr/>
        </p:nvSpPr>
        <p:spPr>
          <a:xfrm rot="5400000" flipH="1">
            <a:off x="2362200" y="1675606"/>
            <a:ext cx="76200" cy="3429000"/>
          </a:xfrm>
          <a:prstGeom prst="can">
            <a:avLst>
              <a:gd name="adj" fmla="val 678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533400" y="3884612"/>
            <a:ext cx="304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3961606" y="3883818"/>
            <a:ext cx="304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685800" y="3884612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114800" y="3884612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219200" y="3656012"/>
            <a:ext cx="457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13" name="TextBox 12"/>
          <p:cNvSpPr txBox="1"/>
          <p:nvPr/>
        </p:nvSpPr>
        <p:spPr>
          <a:xfrm>
            <a:off x="4724400" y="3656012"/>
            <a:ext cx="457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14" name="TextBox 13"/>
          <p:cNvSpPr txBox="1"/>
          <p:nvPr/>
        </p:nvSpPr>
        <p:spPr>
          <a:xfrm>
            <a:off x="1752600" y="2982674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A, E</a:t>
            </a:r>
            <a:endParaRPr lang="en-US" baseline="-25000" dirty="0"/>
          </a:p>
        </p:txBody>
      </p:sp>
      <p:cxnSp>
        <p:nvCxnSpPr>
          <p:cNvPr id="15" name="Straight Connector 14"/>
          <p:cNvCxnSpPr/>
          <p:nvPr/>
        </p:nvCxnSpPr>
        <p:spPr>
          <a:xfrm rot="5400000">
            <a:off x="534194" y="4418012"/>
            <a:ext cx="304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3962400" y="4417218"/>
            <a:ext cx="304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686594" y="4418012"/>
            <a:ext cx="1294606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10800000" flipV="1">
            <a:off x="2438400" y="4418012"/>
            <a:ext cx="1677194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057400" y="4190206"/>
            <a:ext cx="457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</a:t>
            </a:r>
            <a:endParaRPr lang="en-US" baseline="-25000" dirty="0"/>
          </a:p>
        </p:txBody>
      </p:sp>
      <p:sp>
        <p:nvSpPr>
          <p:cNvPr id="20" name="Can 19"/>
          <p:cNvSpPr/>
          <p:nvPr/>
        </p:nvSpPr>
        <p:spPr>
          <a:xfrm rot="5400000" flipH="1">
            <a:off x="5715000" y="1675606"/>
            <a:ext cx="76200" cy="3429000"/>
          </a:xfrm>
          <a:prstGeom prst="can">
            <a:avLst>
              <a:gd name="adj" fmla="val 678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3962400" y="3275806"/>
            <a:ext cx="228600" cy="2286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7391400" y="3275806"/>
            <a:ext cx="228600" cy="2286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/>
          <p:nvPr/>
        </p:nvCxnSpPr>
        <p:spPr>
          <a:xfrm rot="5400000">
            <a:off x="3963194" y="4418806"/>
            <a:ext cx="304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7391400" y="4418012"/>
            <a:ext cx="304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4115594" y="4418806"/>
            <a:ext cx="1294606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10800000" flipV="1">
            <a:off x="5867400" y="4418806"/>
            <a:ext cx="1677194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486400" y="4191000"/>
            <a:ext cx="457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</a:t>
            </a:r>
            <a:endParaRPr lang="en-US" baseline="-25000" dirty="0"/>
          </a:p>
        </p:txBody>
      </p:sp>
      <p:sp>
        <p:nvSpPr>
          <p:cNvPr id="29" name="TextBox 28"/>
          <p:cNvSpPr txBox="1"/>
          <p:nvPr/>
        </p:nvSpPr>
        <p:spPr>
          <a:xfrm>
            <a:off x="5410200" y="2971006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A, E</a:t>
            </a:r>
            <a:endParaRPr lang="en-US" baseline="-25000" dirty="0"/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7696200" y="3352006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7924800" y="2894806"/>
            <a:ext cx="457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</a:t>
            </a:r>
            <a:endParaRPr lang="en-US" baseline="-25000" dirty="0"/>
          </a:p>
        </p:txBody>
      </p:sp>
      <p:cxnSp>
        <p:nvCxnSpPr>
          <p:cNvPr id="33" name="Straight Connector 32"/>
          <p:cNvCxnSpPr/>
          <p:nvPr/>
        </p:nvCxnSpPr>
        <p:spPr>
          <a:xfrm rot="5400000">
            <a:off x="7390606" y="3883818"/>
            <a:ext cx="304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7543800" y="3884612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8077200" y="3656012"/>
            <a:ext cx="457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</a:t>
            </a:r>
            <a:r>
              <a:rPr lang="en-US" baseline="-25000" dirty="0" smtClean="0"/>
              <a:t>3</a:t>
            </a:r>
            <a:endParaRPr lang="en-US" baseline="-25000" dirty="0"/>
          </a:p>
        </p:txBody>
      </p:sp>
      <p:cxnSp>
        <p:nvCxnSpPr>
          <p:cNvPr id="36" name="Straight Connector 35"/>
          <p:cNvCxnSpPr/>
          <p:nvPr/>
        </p:nvCxnSpPr>
        <p:spPr>
          <a:xfrm rot="5400000">
            <a:off x="496094" y="3389312"/>
            <a:ext cx="381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5400000">
            <a:off x="457200" y="3275806"/>
            <a:ext cx="3048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5400000">
            <a:off x="457200" y="3428206"/>
            <a:ext cx="3048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>
            <a:off x="457200" y="3580606"/>
            <a:ext cx="3048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graphicFrame>
        <p:nvGraphicFramePr>
          <p:cNvPr id="22530" name="Object 2"/>
          <p:cNvGraphicFramePr>
            <a:graphicFrameLocks noChangeAspect="1"/>
          </p:cNvGraphicFramePr>
          <p:nvPr/>
        </p:nvGraphicFramePr>
        <p:xfrm>
          <a:off x="304800" y="1447800"/>
          <a:ext cx="5503216" cy="5181600"/>
        </p:xfrm>
        <a:graphic>
          <a:graphicData uri="http://schemas.openxmlformats.org/presentationml/2006/ole">
            <p:oleObj spid="_x0000_s22530" name="Equation" r:id="rId3" imgW="3911400" imgH="3073320" progId="Equation.3">
              <p:embed/>
            </p:oleObj>
          </a:graphicData>
        </a:graphic>
      </p:graphicFrame>
      <p:graphicFrame>
        <p:nvGraphicFramePr>
          <p:cNvPr id="22531" name="Object 3"/>
          <p:cNvGraphicFramePr>
            <a:graphicFrameLocks noChangeAspect="1"/>
          </p:cNvGraphicFramePr>
          <p:nvPr/>
        </p:nvGraphicFramePr>
        <p:xfrm>
          <a:off x="6019800" y="2667000"/>
          <a:ext cx="3029906" cy="2209800"/>
        </p:xfrm>
        <a:graphic>
          <a:graphicData uri="http://schemas.openxmlformats.org/presentationml/2006/ole">
            <p:oleObj spid="_x0000_s22531" name="Equation" r:id="rId4" imgW="1587240" imgH="965160" progId="Equation.3">
              <p:embed/>
            </p:oleObj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673</TotalTime>
  <Words>78</Words>
  <Application>Microsoft Office PowerPoint</Application>
  <PresentationFormat>On-screen Show (4:3)</PresentationFormat>
  <Paragraphs>25</Paragraphs>
  <Slides>5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Solstice</vt:lpstr>
      <vt:lpstr>Equation</vt:lpstr>
      <vt:lpstr>EMA 405</vt:lpstr>
      <vt:lpstr>Truss Elements</vt:lpstr>
      <vt:lpstr>Stiffness for Truss Elements</vt:lpstr>
      <vt:lpstr>A Global Element Matrix (Example)</vt:lpstr>
      <vt:lpstr>Solution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EMA 405</dc:title>
  <dc:creator>jake</dc:creator>
  <cp:lastModifiedBy>jake</cp:lastModifiedBy>
  <cp:revision>72</cp:revision>
  <dcterms:created xsi:type="dcterms:W3CDTF">2007-08-10T14:33:58Z</dcterms:created>
  <dcterms:modified xsi:type="dcterms:W3CDTF">2008-01-24T22:22:27Z</dcterms:modified>
</cp:coreProperties>
</file>