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2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4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04386-CFB9-40EE-B069-4AAFB242FEF4}" type="datetimeFigureOut">
              <a:rPr lang="en-US" smtClean="0"/>
              <a:pPr/>
              <a:t>1/24/2008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6FACC-2178-46AC-AC22-7D8A723C7F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6FACC-2178-46AC-AC22-7D8A723C7F6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6FACC-2178-46AC-AC22-7D8A723C7F6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1/24/2008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ctr"/>
            <a:r>
              <a:rPr lang="en-US" smtClean="0"/>
              <a:t>Jake Blanchard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1/24/2008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1/24/2008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1/24/2008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ctr"/>
            <a:r>
              <a:rPr lang="en-US" smtClean="0"/>
              <a:t>Jake Blanchard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31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6451600"/>
            <a:ext cx="2133600" cy="406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1/24/2008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1/24/2008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1/24/2008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1/24/2008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1/24/2008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1/24/2008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1/24/2008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6F46CB1-F5F9-4FFA-ADE0-5A75BB1E56A7}" type="datetimeFigureOut">
              <a:rPr lang="en-US" smtClean="0"/>
              <a:pPr/>
              <a:t>1/24/2008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EMA 405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Consistent Units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Units in FEM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Commercial finite element codes almost never ask you for units when you define a model</a:t>
            </a:r>
          </a:p>
          <a:p>
            <a:r>
              <a:rPr lang="en-US" dirty="0" smtClean="0"/>
              <a:t>The codes use what are called “consistent units”</a:t>
            </a:r>
          </a:p>
          <a:p>
            <a:r>
              <a:rPr lang="en-US" dirty="0" smtClean="0"/>
              <a:t>In other words, the output units are consistent with the input units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935480"/>
            <a:ext cx="7467600" cy="50292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Beam: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295400" y="3200400"/>
            <a:ext cx="2971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4152900" y="3314700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1181894" y="3313906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295400" y="3429000"/>
            <a:ext cx="2971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952500" y="3314700"/>
            <a:ext cx="685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1143000" y="3048000"/>
            <a:ext cx="1524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1143000" y="3200400"/>
            <a:ext cx="1524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1143000" y="3352800"/>
            <a:ext cx="1524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1143000" y="3505200"/>
            <a:ext cx="1524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4000500" y="29337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114800" y="23622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590800" y="2743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E, I</a:t>
            </a:r>
            <a:endParaRPr lang="en-US" dirty="0"/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1143794" y="4038600"/>
            <a:ext cx="3040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4114799" y="4037806"/>
            <a:ext cx="3040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667000" y="38100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124200" y="4038600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10800000">
            <a:off x="1295400" y="4038600"/>
            <a:ext cx="1219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6792912" y="3311525"/>
          <a:ext cx="2198688" cy="3394075"/>
        </p:xfrm>
        <a:graphic>
          <a:graphicData uri="http://schemas.openxmlformats.org/presentationml/2006/ole">
            <p:oleObj spid="_x0000_s2050" name="Equation" r:id="rId3" imgW="863280" imgH="1333440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635500" y="914400"/>
          <a:ext cx="2070100" cy="3232150"/>
        </p:xfrm>
        <a:graphic>
          <a:graphicData uri="http://schemas.openxmlformats.org/presentationml/2006/ole">
            <p:oleObj spid="_x0000_s2051" name="Equation" r:id="rId4" imgW="812520" imgH="1269720" progId="Equation.3">
              <p:embed/>
            </p:oleObj>
          </a:graphicData>
        </a:graphic>
      </p:graphicFrame>
      <p:sp>
        <p:nvSpPr>
          <p:cNvPr id="23" name="Rectangle 22"/>
          <p:cNvSpPr/>
          <p:nvPr/>
        </p:nvSpPr>
        <p:spPr>
          <a:xfrm>
            <a:off x="1295400" y="3200400"/>
            <a:ext cx="2971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/>
          <p:cNvSpPr/>
          <p:nvPr/>
        </p:nvSpPr>
        <p:spPr>
          <a:xfrm>
            <a:off x="1371600" y="2819400"/>
            <a:ext cx="3200400" cy="30480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1828800" y="3276600"/>
            <a:ext cx="2362200" cy="2133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935480"/>
            <a:ext cx="7391400" cy="50292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Cylinder:</a:t>
            </a:r>
            <a:endParaRPr lang="en-US" dirty="0"/>
          </a:p>
        </p:txBody>
      </p:sp>
      <p:cxnSp>
        <p:nvCxnSpPr>
          <p:cNvPr id="28" name="Straight Arrow Connector 27"/>
          <p:cNvCxnSpPr/>
          <p:nvPr/>
        </p:nvCxnSpPr>
        <p:spPr>
          <a:xfrm rot="5400000" flipH="1" flipV="1">
            <a:off x="2895600" y="3581400"/>
            <a:ext cx="8382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2971800" y="3962400"/>
            <a:ext cx="15240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657600" y="4114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124200" y="3505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>
          <a:xfrm rot="5400000">
            <a:off x="2514600" y="5105400"/>
            <a:ext cx="3048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23" idx="3"/>
          </p:cNvCxnSpPr>
          <p:nvPr/>
        </p:nvCxnSpPr>
        <p:spPr>
          <a:xfrm rot="10800000" flipV="1">
            <a:off x="2174736" y="4876800"/>
            <a:ext cx="263664" cy="220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10800000" flipV="1">
            <a:off x="1905000" y="4572000"/>
            <a:ext cx="3810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2438400" y="4495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graphicFrame>
        <p:nvGraphicFramePr>
          <p:cNvPr id="56" name="Object 55"/>
          <p:cNvGraphicFramePr>
            <a:graphicFrameLocks noChangeAspect="1"/>
          </p:cNvGraphicFramePr>
          <p:nvPr/>
        </p:nvGraphicFramePr>
        <p:xfrm>
          <a:off x="4953000" y="1066800"/>
          <a:ext cx="3477499" cy="5410200"/>
        </p:xfrm>
        <a:graphic>
          <a:graphicData uri="http://schemas.openxmlformats.org/presentationml/2006/ole">
            <p:oleObj spid="_x0000_s1026" name="Equation" r:id="rId3" imgW="1143000" imgH="1777680" progId="Equation.3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474</TotalTime>
  <Words>62</Words>
  <Application>Microsoft Office PowerPoint</Application>
  <PresentationFormat>On-screen Show (4:3)</PresentationFormat>
  <Paragraphs>18</Paragraphs>
  <Slides>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Solstice</vt:lpstr>
      <vt:lpstr>Equation</vt:lpstr>
      <vt:lpstr>EMA 405</vt:lpstr>
      <vt:lpstr>Units in FEM Codes</vt:lpstr>
      <vt:lpstr>Examples</vt:lpstr>
      <vt:lpstr>Examples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EMA 405</dc:title>
  <dc:creator>jake</dc:creator>
  <cp:lastModifiedBy>jake</cp:lastModifiedBy>
  <cp:revision>65</cp:revision>
  <dcterms:created xsi:type="dcterms:W3CDTF">2007-08-10T14:33:58Z</dcterms:created>
  <dcterms:modified xsi:type="dcterms:W3CDTF">2008-01-24T22:23:17Z</dcterms:modified>
</cp:coreProperties>
</file>